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Lst>
  <p:sldSz cy="6858000" cx="12192000"/>
  <p:notesSz cx="6858000" cy="9144000"/>
  <p:embeddedFontLst>
    <p:embeddedFont>
      <p:font typeface="Ribeye"/>
      <p:regular r:id="rId2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0" roundtripDataSignature="AMtx7mi1rYaym7Y58BrWU4rKn4e4+UVy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240" Type="http://customschemas.google.com/relationships/presentationmetadata" Target="metadata"/><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font" Target="fonts/Ribeye-regular.fntdata"/><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p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p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p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p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p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p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p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p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p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p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p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p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p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p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p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p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p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p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p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p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p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p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p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p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p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p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0" name="Shape 2220"/>
        <p:cNvGrpSpPr/>
        <p:nvPr/>
      </p:nvGrpSpPr>
      <p:grpSpPr>
        <a:xfrm>
          <a:off x="0" y="0"/>
          <a:ext cx="0" cy="0"/>
          <a:chOff x="0" y="0"/>
          <a:chExt cx="0" cy="0"/>
        </a:xfrm>
      </p:grpSpPr>
      <p:sp>
        <p:nvSpPr>
          <p:cNvPr id="2221" name="Google Shape;2221;p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p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p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p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0" name="Shape 2270"/>
        <p:cNvGrpSpPr/>
        <p:nvPr/>
      </p:nvGrpSpPr>
      <p:grpSpPr>
        <a:xfrm>
          <a:off x="0" y="0"/>
          <a:ext cx="0" cy="0"/>
          <a:chOff x="0" y="0"/>
          <a:chExt cx="0" cy="0"/>
        </a:xfrm>
      </p:grpSpPr>
      <p:sp>
        <p:nvSpPr>
          <p:cNvPr id="2271" name="Google Shape;2271;p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p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p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p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p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p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p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p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p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p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p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p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p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p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p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p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2" name="Shape 2442"/>
        <p:cNvGrpSpPr/>
        <p:nvPr/>
      </p:nvGrpSpPr>
      <p:grpSpPr>
        <a:xfrm>
          <a:off x="0" y="0"/>
          <a:ext cx="0" cy="0"/>
          <a:chOff x="0" y="0"/>
          <a:chExt cx="0" cy="0"/>
        </a:xfrm>
      </p:grpSpPr>
      <p:sp>
        <p:nvSpPr>
          <p:cNvPr id="2443" name="Google Shape;2443;p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p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p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p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p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p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p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p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p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3" name="Shape 2533"/>
        <p:cNvGrpSpPr/>
        <p:nvPr/>
      </p:nvGrpSpPr>
      <p:grpSpPr>
        <a:xfrm>
          <a:off x="0" y="0"/>
          <a:ext cx="0" cy="0"/>
          <a:chOff x="0" y="0"/>
          <a:chExt cx="0" cy="0"/>
        </a:xfrm>
      </p:grpSpPr>
      <p:sp>
        <p:nvSpPr>
          <p:cNvPr id="2534" name="Google Shape;2534;p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p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p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p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p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p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p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p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p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p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8" name="Shape 2618"/>
        <p:cNvGrpSpPr/>
        <p:nvPr/>
      </p:nvGrpSpPr>
      <p:grpSpPr>
        <a:xfrm>
          <a:off x="0" y="0"/>
          <a:ext cx="0" cy="0"/>
          <a:chOff x="0" y="0"/>
          <a:chExt cx="0" cy="0"/>
        </a:xfrm>
      </p:grpSpPr>
      <p:sp>
        <p:nvSpPr>
          <p:cNvPr id="2619" name="Google Shape;2619;p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2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4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4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4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4"/>
          <p:cNvSpPr/>
          <p:nvPr>
            <p:ph idx="2" type="pic"/>
          </p:nvPr>
        </p:nvSpPr>
        <p:spPr>
          <a:xfrm>
            <a:off x="5183188" y="987425"/>
            <a:ext cx="6172200" cy="4873625"/>
          </a:xfrm>
          <a:prstGeom prst="rect">
            <a:avLst/>
          </a:prstGeom>
          <a:noFill/>
          <a:ln>
            <a:noFill/>
          </a:ln>
        </p:spPr>
      </p:sp>
      <p:sp>
        <p:nvSpPr>
          <p:cNvPr id="64" name="Google Shape;64;p2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4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91.png"/><Relationship Id="rId4" Type="http://schemas.openxmlformats.org/officeDocument/2006/relationships/image" Target="../media/image18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245.png"/><Relationship Id="rId4" Type="http://schemas.openxmlformats.org/officeDocument/2006/relationships/image" Target="../media/image23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52.png"/><Relationship Id="rId4" Type="http://schemas.openxmlformats.org/officeDocument/2006/relationships/image" Target="../media/image23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52.png"/><Relationship Id="rId4" Type="http://schemas.openxmlformats.org/officeDocument/2006/relationships/image" Target="../media/image238.png"/><Relationship Id="rId5" Type="http://schemas.openxmlformats.org/officeDocument/2006/relationships/image" Target="../media/image23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259.png"/><Relationship Id="rId4" Type="http://schemas.openxmlformats.org/officeDocument/2006/relationships/image" Target="../media/image2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59.png"/><Relationship Id="rId4" Type="http://schemas.openxmlformats.org/officeDocument/2006/relationships/image" Target="../media/image238.png"/><Relationship Id="rId5" Type="http://schemas.openxmlformats.org/officeDocument/2006/relationships/image" Target="../media/image2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59.png"/><Relationship Id="rId4" Type="http://schemas.openxmlformats.org/officeDocument/2006/relationships/image" Target="../media/image238.png"/><Relationship Id="rId5" Type="http://schemas.openxmlformats.org/officeDocument/2006/relationships/image" Target="../media/image2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85.png"/><Relationship Id="rId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5.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1" Type="http://schemas.openxmlformats.org/officeDocument/2006/relationships/slide" Target="/ppt/slides/slide138.xml"/><Relationship Id="rId10" Type="http://schemas.openxmlformats.org/officeDocument/2006/relationships/slide" Target="/ppt/slides/slide133.xml"/><Relationship Id="rId13" Type="http://schemas.openxmlformats.org/officeDocument/2006/relationships/slide" Target="/ppt/slides/slide142.xml"/><Relationship Id="rId12" Type="http://schemas.openxmlformats.org/officeDocument/2006/relationships/slide" Target="/ppt/slides/slide138.xml"/><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slide" Target="/ppt/slides/slide133.xml"/><Relationship Id="rId15" Type="http://schemas.openxmlformats.org/officeDocument/2006/relationships/slide" Target="/ppt/slides/slide4.xml"/><Relationship Id="rId14" Type="http://schemas.openxmlformats.org/officeDocument/2006/relationships/slide" Target="/ppt/slides/slide142.xml"/><Relationship Id="rId16" Type="http://schemas.openxmlformats.org/officeDocument/2006/relationships/slide" Target="/ppt/slides/slide4.xml"/><Relationship Id="rId5" Type="http://schemas.openxmlformats.org/officeDocument/2006/relationships/slide" Target="/ppt/slides/slide116.xml"/><Relationship Id="rId6" Type="http://schemas.openxmlformats.org/officeDocument/2006/relationships/slide" Target="/ppt/slides/slide116.xml"/><Relationship Id="rId7" Type="http://schemas.openxmlformats.org/officeDocument/2006/relationships/slide" Target="/ppt/slides/slide123.xml"/><Relationship Id="rId8" Type="http://schemas.openxmlformats.org/officeDocument/2006/relationships/slide" Target="/ppt/slides/slide1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25.pn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91.png"/><Relationship Id="rId4" Type="http://schemas.openxmlformats.org/officeDocument/2006/relationships/image" Target="../media/image26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91.png"/><Relationship Id="rId4" Type="http://schemas.openxmlformats.org/officeDocument/2006/relationships/image" Target="../media/image2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91.png"/><Relationship Id="rId4" Type="http://schemas.openxmlformats.org/officeDocument/2006/relationships/image" Target="../media/image2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91.png"/><Relationship Id="rId4" Type="http://schemas.openxmlformats.org/officeDocument/2006/relationships/image" Target="../media/image2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91.png"/><Relationship Id="rId4" Type="http://schemas.openxmlformats.org/officeDocument/2006/relationships/image" Target="../media/image26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2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29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91.png"/><Relationship Id="rId4" Type="http://schemas.openxmlformats.org/officeDocument/2006/relationships/image" Target="../media/image180.png"/><Relationship Id="rId5" Type="http://schemas.openxmlformats.org/officeDocument/2006/relationships/image" Target="../media/image21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91.png"/><Relationship Id="rId4" Type="http://schemas.openxmlformats.org/officeDocument/2006/relationships/image" Target="../media/image18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91.png"/><Relationship Id="rId4" Type="http://schemas.openxmlformats.org/officeDocument/2006/relationships/image" Target="../media/image31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91.png"/><Relationship Id="rId4" Type="http://schemas.openxmlformats.org/officeDocument/2006/relationships/image" Target="../media/image3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91.png"/><Relationship Id="rId4" Type="http://schemas.openxmlformats.org/officeDocument/2006/relationships/image" Target="../media/image26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91.png"/><Relationship Id="rId4" Type="http://schemas.openxmlformats.org/officeDocument/2006/relationships/image" Target="../media/image26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91.png"/><Relationship Id="rId4" Type="http://schemas.openxmlformats.org/officeDocument/2006/relationships/image" Target="../media/image29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1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91.png"/><Relationship Id="rId4" Type="http://schemas.openxmlformats.org/officeDocument/2006/relationships/image" Target="../media/image180.png"/><Relationship Id="rId5" Type="http://schemas.openxmlformats.org/officeDocument/2006/relationships/image" Target="../media/image2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91.png"/><Relationship Id="rId4" Type="http://schemas.openxmlformats.org/officeDocument/2006/relationships/image" Target="../media/image18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295.png"/><Relationship Id="rId6" Type="http://schemas.openxmlformats.org/officeDocument/2006/relationships/image" Target="../media/image26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1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91.png"/><Relationship Id="rId4" Type="http://schemas.openxmlformats.org/officeDocument/2006/relationships/image" Target="../media/image43.png"/><Relationship Id="rId5" Type="http://schemas.openxmlformats.org/officeDocument/2006/relationships/image" Target="../media/image21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91.png"/><Relationship Id="rId4" Type="http://schemas.openxmlformats.org/officeDocument/2006/relationships/image" Target="../media/image4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9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41.gif"/></Relationships>
</file>

<file path=ppt/slides/_rels/slide147.xml.rels><?xml version="1.0" encoding="UTF-8" standalone="yes"?><Relationships xmlns="http://schemas.openxmlformats.org/package/2006/relationships"><Relationship Id="rId11" Type="http://schemas.openxmlformats.org/officeDocument/2006/relationships/slide" Target="/ppt/slides/slide165.xml"/><Relationship Id="rId10" Type="http://schemas.openxmlformats.org/officeDocument/2006/relationships/slide" Target="/ppt/slides/slide159.xml"/><Relationship Id="rId13" Type="http://schemas.openxmlformats.org/officeDocument/2006/relationships/slide" Target="/ppt/slides/slide170.xml"/><Relationship Id="rId12" Type="http://schemas.openxmlformats.org/officeDocument/2006/relationships/slide" Target="/ppt/slides/slide165.xml"/><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slide" Target="/ppt/slides/slide159.xml"/><Relationship Id="rId15" Type="http://schemas.openxmlformats.org/officeDocument/2006/relationships/slide" Target="/ppt/slides/slide4.xml"/><Relationship Id="rId14" Type="http://schemas.openxmlformats.org/officeDocument/2006/relationships/slide" Target="/ppt/slides/slide170.xml"/><Relationship Id="rId16" Type="http://schemas.openxmlformats.org/officeDocument/2006/relationships/slide" Target="/ppt/slides/slide4.xml"/><Relationship Id="rId5" Type="http://schemas.openxmlformats.org/officeDocument/2006/relationships/slide" Target="/ppt/slides/slide148.xml"/><Relationship Id="rId6" Type="http://schemas.openxmlformats.org/officeDocument/2006/relationships/slide" Target="/ppt/slides/slide148.xml"/><Relationship Id="rId7" Type="http://schemas.openxmlformats.org/officeDocument/2006/relationships/slide" Target="/ppt/slides/slide154.xml"/><Relationship Id="rId8" Type="http://schemas.openxmlformats.org/officeDocument/2006/relationships/slide" Target="/ppt/slides/slide15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4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91.png"/><Relationship Id="rId4" Type="http://schemas.openxmlformats.org/officeDocument/2006/relationships/image" Target="../media/image1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3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262.png"/><Relationship Id="rId6" Type="http://schemas.openxmlformats.org/officeDocument/2006/relationships/image" Target="../media/image38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91.png"/><Relationship Id="rId4" Type="http://schemas.openxmlformats.org/officeDocument/2006/relationships/image" Target="../media/image43.png"/><Relationship Id="rId5" Type="http://schemas.openxmlformats.org/officeDocument/2006/relationships/image" Target="../media/image21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91.png"/><Relationship Id="rId4" Type="http://schemas.openxmlformats.org/officeDocument/2006/relationships/image" Target="../media/image4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35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4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3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91.png"/><Relationship Id="rId4" Type="http://schemas.openxmlformats.org/officeDocument/2006/relationships/image" Target="../media/image17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40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91.png"/><Relationship Id="rId4" Type="http://schemas.openxmlformats.org/officeDocument/2006/relationships/image" Target="../media/image43.png"/><Relationship Id="rId5" Type="http://schemas.openxmlformats.org/officeDocument/2006/relationships/image" Target="../media/image21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91.png"/><Relationship Id="rId4" Type="http://schemas.openxmlformats.org/officeDocument/2006/relationships/image" Target="../media/image4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42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4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3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4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91.png"/><Relationship Id="rId4" Type="http://schemas.openxmlformats.org/officeDocument/2006/relationships/image" Target="../media/image43.png"/><Relationship Id="rId5" Type="http://schemas.openxmlformats.org/officeDocument/2006/relationships/image" Target="../media/image21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91.png"/><Relationship Id="rId4" Type="http://schemas.openxmlformats.org/officeDocument/2006/relationships/image" Target="../media/image4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91.png"/><Relationship Id="rId4" Type="http://schemas.openxmlformats.org/officeDocument/2006/relationships/image" Target="../media/image354.png"/><Relationship Id="rId5" Type="http://schemas.openxmlformats.org/officeDocument/2006/relationships/image" Target="../media/image45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91.png"/><Relationship Id="rId4" Type="http://schemas.openxmlformats.org/officeDocument/2006/relationships/image" Target="../media/image407.png"/><Relationship Id="rId5" Type="http://schemas.openxmlformats.org/officeDocument/2006/relationships/image" Target="../media/image420.png"/><Relationship Id="rId6" Type="http://schemas.openxmlformats.org/officeDocument/2006/relationships/image" Target="../media/image45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41.gif"/></Relationships>
</file>

<file path=ppt/slides/_rels/slide176.xml.rels><?xml version="1.0" encoding="UTF-8" standalone="yes"?><Relationships xmlns="http://schemas.openxmlformats.org/package/2006/relationships"><Relationship Id="rId11" Type="http://schemas.openxmlformats.org/officeDocument/2006/relationships/slide" Target="/ppt/slides/slide213.xml"/><Relationship Id="rId10" Type="http://schemas.openxmlformats.org/officeDocument/2006/relationships/slide" Target="/ppt/slides/slide202.xml"/><Relationship Id="rId13" Type="http://schemas.openxmlformats.org/officeDocument/2006/relationships/slide" Target="/ppt/slides/slide222.xml"/><Relationship Id="rId12" Type="http://schemas.openxmlformats.org/officeDocument/2006/relationships/slide" Target="/ppt/slides/slide213.xml"/><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slide" Target="/ppt/slides/slide202.xml"/><Relationship Id="rId15" Type="http://schemas.openxmlformats.org/officeDocument/2006/relationships/slide" Target="/ppt/slides/slide4.xml"/><Relationship Id="rId14" Type="http://schemas.openxmlformats.org/officeDocument/2006/relationships/slide" Target="/ppt/slides/slide222.xml"/><Relationship Id="rId16" Type="http://schemas.openxmlformats.org/officeDocument/2006/relationships/slide" Target="/ppt/slides/slide4.xml"/><Relationship Id="rId5" Type="http://schemas.openxmlformats.org/officeDocument/2006/relationships/slide" Target="/ppt/slides/slide177.xml"/><Relationship Id="rId6" Type="http://schemas.openxmlformats.org/officeDocument/2006/relationships/slide" Target="/ppt/slides/slide177.xml"/><Relationship Id="rId7" Type="http://schemas.openxmlformats.org/officeDocument/2006/relationships/slide" Target="/ppt/slides/slide193.xml"/><Relationship Id="rId8" Type="http://schemas.openxmlformats.org/officeDocument/2006/relationships/slide" Target="/ppt/slides/slide19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76.xml"/><Relationship Id="rId6" Type="http://schemas.openxmlformats.org/officeDocument/2006/relationships/image" Target="../media/image21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91.png"/><Relationship Id="rId4" Type="http://schemas.openxmlformats.org/officeDocument/2006/relationships/image" Target="../media/image43.png"/><Relationship Id="rId5" Type="http://schemas.openxmlformats.org/officeDocument/2006/relationships/image" Target="../media/image21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91.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3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21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461.png"/><Relationship Id="rId4" Type="http://schemas.openxmlformats.org/officeDocument/2006/relationships/image" Target="../media/image45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476.png"/><Relationship Id="rId4" Type="http://schemas.openxmlformats.org/officeDocument/2006/relationships/image" Target="../media/image45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452.png"/><Relationship Id="rId4" Type="http://schemas.openxmlformats.org/officeDocument/2006/relationships/image" Target="../media/image45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47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465.png"/><Relationship Id="rId4" Type="http://schemas.openxmlformats.org/officeDocument/2006/relationships/image" Target="../media/image467.jpg"/><Relationship Id="rId5" Type="http://schemas.openxmlformats.org/officeDocument/2006/relationships/image" Target="../media/image451.png"/><Relationship Id="rId6" Type="http://schemas.openxmlformats.org/officeDocument/2006/relationships/image" Target="../media/image48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47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76.xml"/><Relationship Id="rId6" Type="http://schemas.openxmlformats.org/officeDocument/2006/relationships/image" Target="../media/image215.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509.png"/><Relationship Id="rId4" Type="http://schemas.openxmlformats.org/officeDocument/2006/relationships/image" Target="../media/image47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492.png"/><Relationship Id="rId4" Type="http://schemas.openxmlformats.org/officeDocument/2006/relationships/image" Target="../media/image47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76.xml"/><Relationship Id="rId6" Type="http://schemas.openxmlformats.org/officeDocument/2006/relationships/image" Target="../media/image215.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508.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50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508.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508.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76.xml"/><Relationship Id="rId6" Type="http://schemas.openxmlformats.org/officeDocument/2006/relationships/image" Target="../media/image21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49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49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176.xml"/><Relationship Id="rId6" Type="http://schemas.openxmlformats.org/officeDocument/2006/relationships/image" Target="../media/image215.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50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50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507.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50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50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5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3.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4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57.png"/><Relationship Id="rId6"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slide" Target="/ppt/slides/slide4.xml"/><Relationship Id="rId5" Type="http://schemas.openxmlformats.org/officeDocument/2006/relationships/slide" Target="/ppt/slid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8.png"/><Relationship Id="rId4" Type="http://schemas.openxmlformats.org/officeDocument/2006/relationships/image" Target="../media/image85.png"/><Relationship Id="rId5" Type="http://schemas.openxmlformats.org/officeDocument/2006/relationships/image" Target="../media/image57.png"/><Relationship Id="rId6" Type="http://schemas.openxmlformats.org/officeDocument/2006/relationships/image" Target="../media/image60.png"/><Relationship Id="rId7"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slide" Target="/ppt/slides/slid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1" Type="http://schemas.openxmlformats.org/officeDocument/2006/relationships/slide" Target="/ppt/slides/slide64.xml"/><Relationship Id="rId10" Type="http://schemas.openxmlformats.org/officeDocument/2006/relationships/slide" Target="/ppt/slides/slide54.xml"/><Relationship Id="rId13" Type="http://schemas.openxmlformats.org/officeDocument/2006/relationships/slide" Target="/ppt/slides/slide68.xml"/><Relationship Id="rId12" Type="http://schemas.openxmlformats.org/officeDocument/2006/relationships/slide" Target="/ppt/slides/slide64.xml"/><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slide" Target="/ppt/slides/slide54.xml"/><Relationship Id="rId15" Type="http://schemas.openxmlformats.org/officeDocument/2006/relationships/slide" Target="/ppt/slides/slide4.xml"/><Relationship Id="rId14" Type="http://schemas.openxmlformats.org/officeDocument/2006/relationships/slide" Target="/ppt/slides/slide68.xml"/><Relationship Id="rId16" Type="http://schemas.openxmlformats.org/officeDocument/2006/relationships/slide" Target="/ppt/slides/slide4.xml"/><Relationship Id="rId5" Type="http://schemas.openxmlformats.org/officeDocument/2006/relationships/slide" Target="/ppt/slides/slide40.xml"/><Relationship Id="rId6" Type="http://schemas.openxmlformats.org/officeDocument/2006/relationships/slide" Target="/ppt/slides/slide40.xml"/><Relationship Id="rId7" Type="http://schemas.openxmlformats.org/officeDocument/2006/relationships/slide" Target="/ppt/slides/slide47.xml"/><Relationship Id="rId8" Type="http://schemas.openxmlformats.org/officeDocument/2006/relationships/slide" Target="/ppt/slides/slide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slide" Target="/ppt/slides/slide5.xml"/><Relationship Id="rId11" Type="http://schemas.openxmlformats.org/officeDocument/2006/relationships/slide" Target="/ppt/slides/slide3.xml"/><Relationship Id="rId10" Type="http://schemas.openxmlformats.org/officeDocument/2006/relationships/slide" Target="/ppt/slides/slide176.xml"/><Relationship Id="rId9" Type="http://schemas.openxmlformats.org/officeDocument/2006/relationships/slide" Target="/ppt/slides/slide115.xml"/><Relationship Id="rId5" Type="http://schemas.openxmlformats.org/officeDocument/2006/relationships/slide" Target="/ppt/slides/slide5.xml"/><Relationship Id="rId6" Type="http://schemas.openxmlformats.org/officeDocument/2006/relationships/slide" Target="/ppt/slides/slide39.xml"/><Relationship Id="rId7" Type="http://schemas.openxmlformats.org/officeDocument/2006/relationships/slide" Target="/ppt/slides/slide73.xml"/><Relationship Id="rId8" Type="http://schemas.openxmlformats.org/officeDocument/2006/relationships/slide" Target="/ppt/slides/slide1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8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9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0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5.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96.png"/><Relationship Id="rId5" Type="http://schemas.openxmlformats.org/officeDocument/2006/relationships/image" Target="../media/image43.png"/></Relationships>
</file>

<file path=ppt/slides/_rels/slide5.xml.rels><?xml version="1.0" encoding="UTF-8" standalone="yes"?><Relationships xmlns="http://schemas.openxmlformats.org/package/2006/relationships"><Relationship Id="rId11" Type="http://schemas.openxmlformats.org/officeDocument/2006/relationships/slide" Target="/ppt/slides/slide27.xml"/><Relationship Id="rId10" Type="http://schemas.openxmlformats.org/officeDocument/2006/relationships/slide" Target="/ppt/slides/slide20.xml"/><Relationship Id="rId13" Type="http://schemas.openxmlformats.org/officeDocument/2006/relationships/slide" Target="/ppt/slides/slide32.xml"/><Relationship Id="rId12" Type="http://schemas.openxmlformats.org/officeDocument/2006/relationships/slide" Target="/ppt/slides/slide27.xml"/><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slide" Target="/ppt/slides/slide20.xml"/><Relationship Id="rId15" Type="http://schemas.openxmlformats.org/officeDocument/2006/relationships/slide" Target="/ppt/slides/slide4.xml"/><Relationship Id="rId14" Type="http://schemas.openxmlformats.org/officeDocument/2006/relationships/slide" Target="/ppt/slides/slide32.xml"/><Relationship Id="rId16" Type="http://schemas.openxmlformats.org/officeDocument/2006/relationships/slide" Target="/ppt/slides/slide4.xml"/><Relationship Id="rId5" Type="http://schemas.openxmlformats.org/officeDocument/2006/relationships/slide" Target="/ppt/slides/slide6.xml"/><Relationship Id="rId6" Type="http://schemas.openxmlformats.org/officeDocument/2006/relationships/slide" Target="/ppt/slides/slide6.xml"/><Relationship Id="rId7" Type="http://schemas.openxmlformats.org/officeDocument/2006/relationships/slide" Target="/ppt/slides/slide13.xml"/><Relationship Id="rId8" Type="http://schemas.openxmlformats.org/officeDocument/2006/relationships/slide" Target="/ppt/slides/slide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5.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1.png"/><Relationship Id="rId4" Type="http://schemas.openxmlformats.org/officeDocument/2006/relationships/image" Target="../media/image97.png"/><Relationship Id="rId5" Type="http://schemas.openxmlformats.org/officeDocument/2006/relationships/image" Target="../media/image101.png"/><Relationship Id="rId6"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1.png"/><Relationship Id="rId4" Type="http://schemas.openxmlformats.org/officeDocument/2006/relationships/image" Target="../media/image101.png"/><Relationship Id="rId5" Type="http://schemas.openxmlformats.org/officeDocument/2006/relationships/image" Target="../media/image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91.png"/><Relationship Id="rId4" Type="http://schemas.openxmlformats.org/officeDocument/2006/relationships/image" Target="../media/image101.png"/><Relationship Id="rId5" Type="http://schemas.openxmlformats.org/officeDocument/2006/relationships/image" Target="../media/image97.png"/><Relationship Id="rId6" Type="http://schemas.openxmlformats.org/officeDocument/2006/relationships/image" Target="../media/image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41.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5.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68.png"/><Relationship Id="rId4" Type="http://schemas.openxmlformats.org/officeDocument/2006/relationships/image" Target="../media/image1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68.png"/><Relationship Id="rId4" Type="http://schemas.openxmlformats.org/officeDocument/2006/relationships/image" Target="../media/image1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68.png"/><Relationship Id="rId4" Type="http://schemas.openxmlformats.org/officeDocument/2006/relationships/image" Target="../media/image1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5.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1" Type="http://schemas.openxmlformats.org/officeDocument/2006/relationships/slide" Target="/ppt/slides/slide99.xml"/><Relationship Id="rId10" Type="http://schemas.openxmlformats.org/officeDocument/2006/relationships/slide" Target="/ppt/slides/slide93.xml"/><Relationship Id="rId13" Type="http://schemas.openxmlformats.org/officeDocument/2006/relationships/slide" Target="/ppt/slides/slide108.xml"/><Relationship Id="rId12" Type="http://schemas.openxmlformats.org/officeDocument/2006/relationships/slide" Target="/ppt/slides/slide99.xml"/><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slide" Target="/ppt/slides/slide93.xml"/><Relationship Id="rId15" Type="http://schemas.openxmlformats.org/officeDocument/2006/relationships/slide" Target="/ppt/slides/slide4.xml"/><Relationship Id="rId14" Type="http://schemas.openxmlformats.org/officeDocument/2006/relationships/slide" Target="/ppt/slides/slide108.xml"/><Relationship Id="rId16" Type="http://schemas.openxmlformats.org/officeDocument/2006/relationships/slide" Target="/ppt/slides/slide4.xml"/><Relationship Id="rId5" Type="http://schemas.openxmlformats.org/officeDocument/2006/relationships/slide" Target="/ppt/slides/slide74.xml"/><Relationship Id="rId6" Type="http://schemas.openxmlformats.org/officeDocument/2006/relationships/slide" Target="/ppt/slides/slide74.xml"/><Relationship Id="rId7" Type="http://schemas.openxmlformats.org/officeDocument/2006/relationships/slide" Target="/ppt/slides/slide81.xml"/><Relationship Id="rId8" Type="http://schemas.openxmlformats.org/officeDocument/2006/relationships/slide" Target="/ppt/slides/slide8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5.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91.png"/><Relationship Id="rId4" Type="http://schemas.openxmlformats.org/officeDocument/2006/relationships/image" Target="../media/image1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1.png"/><Relationship Id="rId4" Type="http://schemas.openxmlformats.org/officeDocument/2006/relationships/image" Target="../media/image1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91.png"/><Relationship Id="rId4" Type="http://schemas.openxmlformats.org/officeDocument/2006/relationships/image" Target="../media/image1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1.png"/><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91.png"/><Relationship Id="rId4" Type="http://schemas.openxmlformats.org/officeDocument/2006/relationships/image" Target="../media/image15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5.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1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1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1.png"/><Relationship Id="rId4" Type="http://schemas.openxmlformats.org/officeDocument/2006/relationships/image" Target="../media/image173.png"/><Relationship Id="rId5" Type="http://schemas.openxmlformats.org/officeDocument/2006/relationships/image" Target="../media/image15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91.png"/><Relationship Id="rId4" Type="http://schemas.openxmlformats.org/officeDocument/2006/relationships/image" Target="../media/image180.png"/><Relationship Id="rId5" Type="http://schemas.openxmlformats.org/officeDocument/2006/relationships/image" Target="../media/image2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91.png"/><Relationship Id="rId4" Type="http://schemas.openxmlformats.org/officeDocument/2006/relationships/image" Target="../media/image18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1.png"/><Relationship Id="rId4" Type="http://schemas.openxmlformats.org/officeDocument/2006/relationships/image" Target="../media/image180.png"/><Relationship Id="rId5" Type="http://schemas.openxmlformats.org/officeDocument/2006/relationships/image" Target="../media/image173.png"/><Relationship Id="rId6" Type="http://schemas.openxmlformats.org/officeDocument/2006/relationships/image" Target="../media/image18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91.png"/><Relationship Id="rId4" Type="http://schemas.openxmlformats.org/officeDocument/2006/relationships/image" Target="../media/image180.png"/><Relationship Id="rId5" Type="http://schemas.openxmlformats.org/officeDocument/2006/relationships/image" Target="../media/image173.png"/><Relationship Id="rId6" Type="http://schemas.openxmlformats.org/officeDocument/2006/relationships/image" Target="../media/image1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91.png"/><Relationship Id="rId4" Type="http://schemas.openxmlformats.org/officeDocument/2006/relationships/image" Target="../media/image180.png"/><Relationship Id="rId5" Type="http://schemas.openxmlformats.org/officeDocument/2006/relationships/image" Target="../media/image173.png"/><Relationship Id="rId6" Type="http://schemas.openxmlformats.org/officeDocument/2006/relationships/image" Target="../media/image1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1.png"/><Relationship Id="rId4" Type="http://schemas.openxmlformats.org/officeDocument/2006/relationships/image" Target="../media/image180.png"/><Relationship Id="rId5" Type="http://schemas.openxmlformats.org/officeDocument/2006/relationships/image" Target="../media/image173.png"/><Relationship Id="rId6" Type="http://schemas.openxmlformats.org/officeDocument/2006/relationships/image" Target="../media/image17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91.png"/><Relationship Id="rId4" Type="http://schemas.openxmlformats.org/officeDocument/2006/relationships/image" Target="../media/image180.png"/><Relationship Id="rId5" Type="http://schemas.openxmlformats.org/officeDocument/2006/relationships/image" Target="../media/image173.png"/><Relationship Id="rId6" Type="http://schemas.openxmlformats.org/officeDocument/2006/relationships/image" Target="../media/image18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41.gi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5.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91.png"/><Relationship Id="rId4" Type="http://schemas.openxmlformats.org/officeDocument/2006/relationships/image" Target="../media/image112.png"/><Relationship Id="rId5" Type="http://schemas.openxmlformats.org/officeDocument/2006/relationships/image" Target="../media/image11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41.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*note:</a:t>
            </a:r>
            <a:endParaRPr/>
          </a:p>
          <a:p>
            <a:pPr indent="-228600" lvl="0" marL="228600" rtl="0" algn="l">
              <a:lnSpc>
                <a:spcPct val="90000"/>
              </a:lnSpc>
              <a:spcBef>
                <a:spcPts val="1000"/>
              </a:spcBef>
              <a:spcAft>
                <a:spcPts val="0"/>
              </a:spcAft>
              <a:buClr>
                <a:schemeClr val="dk1"/>
              </a:buClr>
              <a:buSzPts val="2800"/>
              <a:buChar char="•"/>
            </a:pPr>
            <a:r>
              <a:rPr lang="en-US"/>
              <a:t>Reading Application Partner </a:t>
            </a:r>
            <a:endParaRPr/>
          </a:p>
          <a:p>
            <a:pPr indent="-228600" lvl="0" marL="228600" rtl="0" algn="l">
              <a:lnSpc>
                <a:spcPct val="90000"/>
              </a:lnSpc>
              <a:spcBef>
                <a:spcPts val="1000"/>
              </a:spcBef>
              <a:spcAft>
                <a:spcPts val="0"/>
              </a:spcAft>
              <a:buClr>
                <a:schemeClr val="dk1"/>
              </a:buClr>
              <a:buSzPts val="2800"/>
              <a:buChar char="•"/>
            </a:pPr>
            <a:r>
              <a:rPr lang="en-US"/>
              <a:t>Make your cursor</a:t>
            </a:r>
            <a:endParaRPr/>
          </a:p>
          <a:p>
            <a:pPr indent="-228600" lvl="0" marL="228600" rtl="0" algn="l">
              <a:lnSpc>
                <a:spcPct val="90000"/>
              </a:lnSpc>
              <a:spcBef>
                <a:spcPts val="1000"/>
              </a:spcBef>
              <a:spcAft>
                <a:spcPts val="0"/>
              </a:spcAft>
              <a:buClr>
                <a:schemeClr val="dk1"/>
              </a:buClr>
              <a:buSzPts val="2800"/>
              <a:buChar char="•"/>
            </a:pPr>
            <a:r>
              <a:rPr lang="en-US"/>
              <a:t>Energy level – time to replenish the energy points.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Background pattern&#10;&#10;Description automatically generated" id="179" name="Google Shape;179;p1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180" name="Google Shape;180;p10"/>
          <p:cNvPicPr preferRelativeResize="0"/>
          <p:nvPr/>
        </p:nvPicPr>
        <p:blipFill rotWithShape="1">
          <a:blip r:embed="rId4">
            <a:alphaModFix/>
          </a:blip>
          <a:srcRect b="0" l="0" r="0" t="0"/>
          <a:stretch/>
        </p:blipFill>
        <p:spPr>
          <a:xfrm>
            <a:off x="-709450" y="-317411"/>
            <a:ext cx="13626662" cy="7664997"/>
          </a:xfrm>
          <a:prstGeom prst="rect">
            <a:avLst/>
          </a:prstGeom>
          <a:noFill/>
          <a:ln>
            <a:noFill/>
          </a:ln>
        </p:spPr>
      </p:pic>
      <p:sp>
        <p:nvSpPr>
          <p:cNvPr id="181" name="Google Shape;181;p10"/>
          <p:cNvSpPr/>
          <p:nvPr/>
        </p:nvSpPr>
        <p:spPr>
          <a:xfrm>
            <a:off x="792480" y="1254709"/>
            <a:ext cx="1055624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Which of these picture has the </a:t>
            </a:r>
            <a:endParaRPr/>
          </a:p>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short “i sound”</a:t>
            </a:r>
            <a:endParaRPr/>
          </a:p>
        </p:txBody>
      </p:sp>
      <p:pic>
        <p:nvPicPr>
          <p:cNvPr descr="A picture containing text, vector graphics&#10;&#10;Description automatically generated" id="182" name="Google Shape;182;p10"/>
          <p:cNvPicPr preferRelativeResize="0"/>
          <p:nvPr/>
        </p:nvPicPr>
        <p:blipFill rotWithShape="1">
          <a:blip r:embed="rId5">
            <a:alphaModFix/>
          </a:blip>
          <a:srcRect b="0" l="0" r="0" t="0"/>
          <a:stretch/>
        </p:blipFill>
        <p:spPr>
          <a:xfrm>
            <a:off x="1566041" y="2136655"/>
            <a:ext cx="8828690" cy="496613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descr="A picture containing shape&#10;&#10;Description automatically generated" id="1198" name="Google Shape;1198;p10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199" name="Google Shape;1199;p100"/>
          <p:cNvPicPr preferRelativeResize="0"/>
          <p:nvPr/>
        </p:nvPicPr>
        <p:blipFill rotWithShape="1">
          <a:blip r:embed="rId4">
            <a:alphaModFix/>
          </a:blip>
          <a:srcRect b="0" l="0" r="68621" t="0"/>
          <a:stretch/>
        </p:blipFill>
        <p:spPr>
          <a:xfrm>
            <a:off x="1182764" y="1341821"/>
            <a:ext cx="2637396" cy="4727749"/>
          </a:xfrm>
          <a:prstGeom prst="rect">
            <a:avLst/>
          </a:prstGeom>
          <a:noFill/>
          <a:ln>
            <a:noFill/>
          </a:ln>
        </p:spPr>
      </p:pic>
      <p:sp>
        <p:nvSpPr>
          <p:cNvPr id="1200" name="Google Shape;1200;p100"/>
          <p:cNvSpPr/>
          <p:nvPr/>
        </p:nvSpPr>
        <p:spPr>
          <a:xfrm>
            <a:off x="4729502" y="1665537"/>
            <a:ext cx="5877538" cy="3270819"/>
          </a:xfrm>
          <a:prstGeom prst="wedgeRoundRectCallout">
            <a:avLst>
              <a:gd fmla="val -61032" name="adj1"/>
              <a:gd fmla="val 19449" name="adj2"/>
              <a:gd fmla="val 16667" name="adj3"/>
            </a:avLst>
          </a:prstGeom>
          <a:solidFill>
            <a:srgbClr val="66FFF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Arial"/>
                <a:ea typeface="Arial"/>
                <a:cs typeface="Arial"/>
                <a:sym typeface="Arial"/>
              </a:rPr>
              <a:t>Hello! Please highlight the words with ay, ai, ei and ie.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pic>
        <p:nvPicPr>
          <p:cNvPr descr="A picture containing sky&#10;&#10;Description automatically generated" id="1205" name="Google Shape;1205;p10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oy, doll&#10;&#10;Description automatically generated" id="1206" name="Google Shape;1206;p101"/>
          <p:cNvPicPr preferRelativeResize="0"/>
          <p:nvPr/>
        </p:nvPicPr>
        <p:blipFill rotWithShape="1">
          <a:blip r:embed="rId4">
            <a:alphaModFix/>
          </a:blip>
          <a:srcRect b="8591" l="6833" r="73667" t="3704"/>
          <a:stretch/>
        </p:blipFill>
        <p:spPr>
          <a:xfrm>
            <a:off x="2814320" y="2885440"/>
            <a:ext cx="951779" cy="2407920"/>
          </a:xfrm>
          <a:prstGeom prst="rect">
            <a:avLst/>
          </a:prstGeom>
          <a:noFill/>
          <a:ln>
            <a:noFill/>
          </a:ln>
        </p:spPr>
      </p:pic>
      <p:pic>
        <p:nvPicPr>
          <p:cNvPr descr="A picture containing toy, doll&#10;&#10;Description automatically generated" id="1207" name="Google Shape;1207;p101"/>
          <p:cNvPicPr preferRelativeResize="0"/>
          <p:nvPr/>
        </p:nvPicPr>
        <p:blipFill rotWithShape="1">
          <a:blip r:embed="rId4">
            <a:alphaModFix/>
          </a:blip>
          <a:srcRect b="6147" l="40138" r="40361" t="6148"/>
          <a:stretch/>
        </p:blipFill>
        <p:spPr>
          <a:xfrm>
            <a:off x="4236720" y="2885440"/>
            <a:ext cx="951779" cy="2407920"/>
          </a:xfrm>
          <a:prstGeom prst="rect">
            <a:avLst/>
          </a:prstGeom>
          <a:noFill/>
          <a:ln>
            <a:noFill/>
          </a:ln>
        </p:spPr>
      </p:pic>
      <p:sp>
        <p:nvSpPr>
          <p:cNvPr id="1208" name="Google Shape;1208;p101"/>
          <p:cNvSpPr/>
          <p:nvPr/>
        </p:nvSpPr>
        <p:spPr>
          <a:xfrm>
            <a:off x="-31017" y="255185"/>
            <a:ext cx="8656857" cy="2123658"/>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Jay and Ray are classmates. They are good friends. They like to play at the lake.</a:t>
            </a:r>
            <a:endParaRPr sz="4400">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descr="Diagram&#10;&#10;Description automatically generated" id="1213" name="Google Shape;1213;p10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oy, doll&#10;&#10;Description automatically generated" id="1214" name="Google Shape;1214;p102"/>
          <p:cNvPicPr preferRelativeResize="0"/>
          <p:nvPr/>
        </p:nvPicPr>
        <p:blipFill rotWithShape="1">
          <a:blip r:embed="rId4">
            <a:alphaModFix/>
          </a:blip>
          <a:srcRect b="8591" l="6833" r="73667" t="3704"/>
          <a:stretch/>
        </p:blipFill>
        <p:spPr>
          <a:xfrm flipH="1">
            <a:off x="4186971" y="3500120"/>
            <a:ext cx="951779" cy="2407920"/>
          </a:xfrm>
          <a:prstGeom prst="rect">
            <a:avLst/>
          </a:prstGeom>
          <a:noFill/>
          <a:ln>
            <a:noFill/>
          </a:ln>
        </p:spPr>
      </p:pic>
      <p:pic>
        <p:nvPicPr>
          <p:cNvPr descr="A picture containing toy, doll&#10;&#10;Description automatically generated" id="1215" name="Google Shape;1215;p102"/>
          <p:cNvPicPr preferRelativeResize="0"/>
          <p:nvPr/>
        </p:nvPicPr>
        <p:blipFill rotWithShape="1">
          <a:blip r:embed="rId4">
            <a:alphaModFix/>
          </a:blip>
          <a:srcRect b="6147" l="40138" r="40361" t="6148"/>
          <a:stretch/>
        </p:blipFill>
        <p:spPr>
          <a:xfrm flipH="1">
            <a:off x="3008411" y="3500120"/>
            <a:ext cx="951779" cy="2407920"/>
          </a:xfrm>
          <a:prstGeom prst="rect">
            <a:avLst/>
          </a:prstGeom>
          <a:noFill/>
          <a:ln>
            <a:noFill/>
          </a:ln>
        </p:spPr>
      </p:pic>
      <p:sp>
        <p:nvSpPr>
          <p:cNvPr id="1216" name="Google Shape;1216;p102"/>
          <p:cNvSpPr/>
          <p:nvPr/>
        </p:nvSpPr>
        <p:spPr>
          <a:xfrm>
            <a:off x="-10697" y="204385"/>
            <a:ext cx="7155717" cy="144655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One day, they made a maze in the hay.</a:t>
            </a:r>
            <a:endParaRPr sz="4400">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pic>
        <p:nvPicPr>
          <p:cNvPr descr="Diagram&#10;&#10;Description automatically generated" id="1221" name="Google Shape;1221;p10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oy, doll&#10;&#10;Description automatically generated" id="1222" name="Google Shape;1222;p103"/>
          <p:cNvPicPr preferRelativeResize="0"/>
          <p:nvPr/>
        </p:nvPicPr>
        <p:blipFill rotWithShape="1">
          <a:blip r:embed="rId4">
            <a:alphaModFix/>
          </a:blip>
          <a:srcRect b="8591" l="6833" r="73667" t="3704"/>
          <a:stretch/>
        </p:blipFill>
        <p:spPr>
          <a:xfrm flipH="1">
            <a:off x="6669130" y="3997960"/>
            <a:ext cx="951779" cy="2407920"/>
          </a:xfrm>
          <a:prstGeom prst="rect">
            <a:avLst/>
          </a:prstGeom>
          <a:noFill/>
          <a:ln>
            <a:noFill/>
          </a:ln>
        </p:spPr>
      </p:pic>
      <p:pic>
        <p:nvPicPr>
          <p:cNvPr descr="A picture containing toy, doll&#10;&#10;Description automatically generated" id="1223" name="Google Shape;1223;p103"/>
          <p:cNvPicPr preferRelativeResize="0"/>
          <p:nvPr/>
        </p:nvPicPr>
        <p:blipFill rotWithShape="1">
          <a:blip r:embed="rId4">
            <a:alphaModFix/>
          </a:blip>
          <a:srcRect b="6147" l="40138" r="40361" t="6148"/>
          <a:stretch/>
        </p:blipFill>
        <p:spPr>
          <a:xfrm flipH="1">
            <a:off x="5046981" y="3997960"/>
            <a:ext cx="951779" cy="2407920"/>
          </a:xfrm>
          <a:prstGeom prst="rect">
            <a:avLst/>
          </a:prstGeom>
          <a:noFill/>
          <a:ln>
            <a:noFill/>
          </a:ln>
        </p:spPr>
      </p:pic>
      <p:pic>
        <p:nvPicPr>
          <p:cNvPr id="1224" name="Google Shape;1224;p103"/>
          <p:cNvPicPr preferRelativeResize="0"/>
          <p:nvPr/>
        </p:nvPicPr>
        <p:blipFill rotWithShape="1">
          <a:blip r:embed="rId5">
            <a:alphaModFix/>
          </a:blip>
          <a:srcRect b="36357" l="29005" r="46943" t="19006"/>
          <a:stretch/>
        </p:blipFill>
        <p:spPr>
          <a:xfrm>
            <a:off x="7945820" y="317062"/>
            <a:ext cx="2932387" cy="3061138"/>
          </a:xfrm>
          <a:prstGeom prst="rect">
            <a:avLst/>
          </a:prstGeom>
          <a:noFill/>
          <a:ln>
            <a:noFill/>
          </a:ln>
        </p:spPr>
      </p:pic>
      <p:pic>
        <p:nvPicPr>
          <p:cNvPr id="1225" name="Google Shape;1225;p103"/>
          <p:cNvPicPr preferRelativeResize="0"/>
          <p:nvPr/>
        </p:nvPicPr>
        <p:blipFill rotWithShape="1">
          <a:blip r:embed="rId5">
            <a:alphaModFix/>
          </a:blip>
          <a:srcRect b="36166" l="27583" r="46554" t="17091"/>
          <a:stretch/>
        </p:blipFill>
        <p:spPr>
          <a:xfrm>
            <a:off x="4635062" y="94592"/>
            <a:ext cx="3153104" cy="3205655"/>
          </a:xfrm>
          <a:prstGeom prst="rect">
            <a:avLst/>
          </a:prstGeom>
          <a:noFill/>
          <a:ln>
            <a:noFill/>
          </a:ln>
        </p:spPr>
      </p:pic>
      <p:pic>
        <p:nvPicPr>
          <p:cNvPr id="1226" name="Google Shape;1226;p103"/>
          <p:cNvPicPr preferRelativeResize="0"/>
          <p:nvPr/>
        </p:nvPicPr>
        <p:blipFill rotWithShape="1">
          <a:blip r:embed="rId5">
            <a:alphaModFix/>
          </a:blip>
          <a:srcRect b="36166" l="27583" r="46554" t="17091"/>
          <a:stretch/>
        </p:blipFill>
        <p:spPr>
          <a:xfrm>
            <a:off x="1481958" y="94592"/>
            <a:ext cx="3153104" cy="3205655"/>
          </a:xfrm>
          <a:prstGeom prst="rect">
            <a:avLst/>
          </a:prstGeom>
          <a:noFill/>
          <a:ln>
            <a:noFill/>
          </a:ln>
        </p:spPr>
      </p:pic>
      <p:sp>
        <p:nvSpPr>
          <p:cNvPr id="1227" name="Google Shape;1227;p103"/>
          <p:cNvSpPr/>
          <p:nvPr/>
        </p:nvSpPr>
        <p:spPr>
          <a:xfrm>
            <a:off x="-10697" y="204385"/>
            <a:ext cx="7155717" cy="144655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On the same day, heavy rain comes,</a:t>
            </a:r>
            <a:endParaRPr sz="440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pic>
        <p:nvPicPr>
          <p:cNvPr descr="A red couch in a room&#10;&#10;Description automatically generated with low confidence" id="1232" name="Google Shape;1232;p10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oy, doll&#10;&#10;Description automatically generated" id="1233" name="Google Shape;1233;p104"/>
          <p:cNvPicPr preferRelativeResize="0"/>
          <p:nvPr/>
        </p:nvPicPr>
        <p:blipFill rotWithShape="1">
          <a:blip r:embed="rId4">
            <a:alphaModFix/>
          </a:blip>
          <a:srcRect b="8591" l="6833" r="73667" t="3704"/>
          <a:stretch/>
        </p:blipFill>
        <p:spPr>
          <a:xfrm>
            <a:off x="626660" y="2855263"/>
            <a:ext cx="1178560" cy="2981657"/>
          </a:xfrm>
          <a:prstGeom prst="rect">
            <a:avLst/>
          </a:prstGeom>
          <a:noFill/>
          <a:ln>
            <a:noFill/>
          </a:ln>
        </p:spPr>
      </p:pic>
      <p:pic>
        <p:nvPicPr>
          <p:cNvPr descr="A picture containing toy, doll&#10;&#10;Description automatically generated" id="1234" name="Google Shape;1234;p104"/>
          <p:cNvPicPr preferRelativeResize="0"/>
          <p:nvPr/>
        </p:nvPicPr>
        <p:blipFill rotWithShape="1">
          <a:blip r:embed="rId4">
            <a:alphaModFix/>
          </a:blip>
          <a:srcRect b="6147" l="40138" r="40361" t="6148"/>
          <a:stretch/>
        </p:blipFill>
        <p:spPr>
          <a:xfrm>
            <a:off x="2042160" y="2855263"/>
            <a:ext cx="1178560" cy="2981657"/>
          </a:xfrm>
          <a:prstGeom prst="rect">
            <a:avLst/>
          </a:prstGeom>
          <a:noFill/>
          <a:ln>
            <a:noFill/>
          </a:ln>
        </p:spPr>
      </p:pic>
      <p:sp>
        <p:nvSpPr>
          <p:cNvPr id="1235" name="Google Shape;1235;p104"/>
          <p:cNvSpPr/>
          <p:nvPr/>
        </p:nvSpPr>
        <p:spPr>
          <a:xfrm>
            <a:off x="-10697" y="255185"/>
            <a:ext cx="7155717" cy="144655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So, Jay and Ray run back to play games.</a:t>
            </a:r>
            <a:endParaRPr sz="4400">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pic>
        <p:nvPicPr>
          <p:cNvPr descr="A red couch in a room&#10;&#10;Description automatically generated with low confidence" id="1240" name="Google Shape;1240;p10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oy, doll&#10;&#10;Description automatically generated" id="1241" name="Google Shape;1241;p105"/>
          <p:cNvPicPr preferRelativeResize="0"/>
          <p:nvPr/>
        </p:nvPicPr>
        <p:blipFill rotWithShape="1">
          <a:blip r:embed="rId4">
            <a:alphaModFix/>
          </a:blip>
          <a:srcRect b="8591" l="6833" r="73667" t="3704"/>
          <a:stretch/>
        </p:blipFill>
        <p:spPr>
          <a:xfrm>
            <a:off x="626660" y="2855263"/>
            <a:ext cx="1178560" cy="2981657"/>
          </a:xfrm>
          <a:prstGeom prst="rect">
            <a:avLst/>
          </a:prstGeom>
          <a:noFill/>
          <a:ln>
            <a:noFill/>
          </a:ln>
        </p:spPr>
      </p:pic>
      <p:pic>
        <p:nvPicPr>
          <p:cNvPr descr="A picture containing toy, doll&#10;&#10;Description automatically generated" id="1242" name="Google Shape;1242;p105"/>
          <p:cNvPicPr preferRelativeResize="0"/>
          <p:nvPr/>
        </p:nvPicPr>
        <p:blipFill rotWithShape="1">
          <a:blip r:embed="rId4">
            <a:alphaModFix/>
          </a:blip>
          <a:srcRect b="6147" l="40138" r="40361" t="6148"/>
          <a:stretch/>
        </p:blipFill>
        <p:spPr>
          <a:xfrm flipH="1">
            <a:off x="2042160" y="2855263"/>
            <a:ext cx="1178560" cy="2981657"/>
          </a:xfrm>
          <a:prstGeom prst="rect">
            <a:avLst/>
          </a:prstGeom>
          <a:noFill/>
          <a:ln>
            <a:noFill/>
          </a:ln>
        </p:spPr>
      </p:pic>
      <p:sp>
        <p:nvSpPr>
          <p:cNvPr id="1243" name="Google Shape;1243;p105"/>
          <p:cNvSpPr/>
          <p:nvPr/>
        </p:nvSpPr>
        <p:spPr>
          <a:xfrm>
            <a:off x="-10697" y="255185"/>
            <a:ext cx="7155717" cy="144655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“Can Jay stay and play game?” Ray asked his dad.</a:t>
            </a:r>
            <a:endParaRPr sz="4400">
              <a:solidFill>
                <a:schemeClr val="dk1"/>
              </a:solidFill>
              <a:latin typeface="Calibri"/>
              <a:ea typeface="Calibri"/>
              <a:cs typeface="Calibri"/>
              <a:sym typeface="Calibri"/>
            </a:endParaRPr>
          </a:p>
        </p:txBody>
      </p:sp>
      <p:pic>
        <p:nvPicPr>
          <p:cNvPr id="1244" name="Google Shape;1244;p105"/>
          <p:cNvPicPr preferRelativeResize="0"/>
          <p:nvPr/>
        </p:nvPicPr>
        <p:blipFill rotWithShape="1">
          <a:blip r:embed="rId5">
            <a:alphaModFix/>
          </a:blip>
          <a:srcRect b="5629" l="39166" r="39250" t="5926"/>
          <a:stretch/>
        </p:blipFill>
        <p:spPr>
          <a:xfrm>
            <a:off x="4318000" y="2024466"/>
            <a:ext cx="2069477" cy="477018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pic>
        <p:nvPicPr>
          <p:cNvPr descr="A red couch in a room&#10;&#10;Description automatically generated with low confidence" id="1249" name="Google Shape;1249;p10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oy, doll&#10;&#10;Description automatically generated" id="1250" name="Google Shape;1250;p106"/>
          <p:cNvPicPr preferRelativeResize="0"/>
          <p:nvPr/>
        </p:nvPicPr>
        <p:blipFill rotWithShape="1">
          <a:blip r:embed="rId4">
            <a:alphaModFix/>
          </a:blip>
          <a:srcRect b="8591" l="6833" r="73667" t="3704"/>
          <a:stretch/>
        </p:blipFill>
        <p:spPr>
          <a:xfrm>
            <a:off x="3606800" y="3621158"/>
            <a:ext cx="1178560" cy="2981657"/>
          </a:xfrm>
          <a:prstGeom prst="rect">
            <a:avLst/>
          </a:prstGeom>
          <a:noFill/>
          <a:ln>
            <a:noFill/>
          </a:ln>
        </p:spPr>
      </p:pic>
      <p:pic>
        <p:nvPicPr>
          <p:cNvPr descr="A picture containing toy, doll&#10;&#10;Description automatically generated" id="1251" name="Google Shape;1251;p106"/>
          <p:cNvPicPr preferRelativeResize="0"/>
          <p:nvPr/>
        </p:nvPicPr>
        <p:blipFill rotWithShape="1">
          <a:blip r:embed="rId4">
            <a:alphaModFix/>
          </a:blip>
          <a:srcRect b="6147" l="40138" r="40361" t="6148"/>
          <a:stretch/>
        </p:blipFill>
        <p:spPr>
          <a:xfrm flipH="1">
            <a:off x="4785360" y="3546143"/>
            <a:ext cx="1178560" cy="2981657"/>
          </a:xfrm>
          <a:prstGeom prst="rect">
            <a:avLst/>
          </a:prstGeom>
          <a:noFill/>
          <a:ln>
            <a:noFill/>
          </a:ln>
        </p:spPr>
      </p:pic>
      <p:sp>
        <p:nvSpPr>
          <p:cNvPr id="1252" name="Google Shape;1252;p106"/>
          <p:cNvSpPr/>
          <p:nvPr/>
        </p:nvSpPr>
        <p:spPr>
          <a:xfrm>
            <a:off x="-10697" y="255185"/>
            <a:ext cx="7155717" cy="2123658"/>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“Jay can stay and play if her mom and dad say it is okay,” Ray’s dad say.</a:t>
            </a:r>
            <a:endParaRPr sz="4400">
              <a:solidFill>
                <a:schemeClr val="dk1"/>
              </a:solidFill>
              <a:latin typeface="Calibri"/>
              <a:ea typeface="Calibri"/>
              <a:cs typeface="Calibri"/>
              <a:sym typeface="Calibri"/>
            </a:endParaRPr>
          </a:p>
        </p:txBody>
      </p:sp>
      <p:pic>
        <p:nvPicPr>
          <p:cNvPr id="1253" name="Google Shape;1253;p106"/>
          <p:cNvPicPr preferRelativeResize="0"/>
          <p:nvPr/>
        </p:nvPicPr>
        <p:blipFill rotWithShape="1">
          <a:blip r:embed="rId5">
            <a:alphaModFix/>
          </a:blip>
          <a:srcRect b="5629" l="39166" r="39250" t="5926"/>
          <a:stretch/>
        </p:blipFill>
        <p:spPr>
          <a:xfrm>
            <a:off x="7020560" y="1942301"/>
            <a:ext cx="2069477" cy="477018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pic>
        <p:nvPicPr>
          <p:cNvPr descr="A picture containing shape&#10;&#10;Description automatically generated" id="1258" name="Google Shape;1258;p107"/>
          <p:cNvPicPr preferRelativeResize="0"/>
          <p:nvPr/>
        </p:nvPicPr>
        <p:blipFill rotWithShape="1">
          <a:blip r:embed="rId3">
            <a:alphaModFix/>
          </a:blip>
          <a:srcRect b="0" l="0" r="0" t="0"/>
          <a:stretch/>
        </p:blipFill>
        <p:spPr>
          <a:xfrm>
            <a:off x="0" y="-2803"/>
            <a:ext cx="12192000" cy="6858000"/>
          </a:xfrm>
          <a:prstGeom prst="rect">
            <a:avLst/>
          </a:prstGeom>
          <a:noFill/>
          <a:ln>
            <a:noFill/>
          </a:ln>
        </p:spPr>
      </p:pic>
      <p:pic>
        <p:nvPicPr>
          <p:cNvPr descr="A picture containing toy, doll&#10;&#10;Description automatically generated" id="1259" name="Google Shape;1259;p107"/>
          <p:cNvPicPr preferRelativeResize="0"/>
          <p:nvPr/>
        </p:nvPicPr>
        <p:blipFill rotWithShape="1">
          <a:blip r:embed="rId4">
            <a:alphaModFix/>
          </a:blip>
          <a:srcRect b="8591" l="6833" r="73667" t="3704"/>
          <a:stretch/>
        </p:blipFill>
        <p:spPr>
          <a:xfrm>
            <a:off x="5561723" y="2486041"/>
            <a:ext cx="1689013" cy="4273060"/>
          </a:xfrm>
          <a:prstGeom prst="rect">
            <a:avLst/>
          </a:prstGeom>
          <a:noFill/>
          <a:ln>
            <a:noFill/>
          </a:ln>
        </p:spPr>
      </p:pic>
      <p:pic>
        <p:nvPicPr>
          <p:cNvPr descr="A picture containing toy, doll&#10;&#10;Description automatically generated" id="1260" name="Google Shape;1260;p107"/>
          <p:cNvPicPr preferRelativeResize="0"/>
          <p:nvPr/>
        </p:nvPicPr>
        <p:blipFill rotWithShape="1">
          <a:blip r:embed="rId4">
            <a:alphaModFix/>
          </a:blip>
          <a:srcRect b="6147" l="40138" r="40361" t="6148"/>
          <a:stretch/>
        </p:blipFill>
        <p:spPr>
          <a:xfrm flipH="1">
            <a:off x="7623152" y="2584940"/>
            <a:ext cx="1689013" cy="4273060"/>
          </a:xfrm>
          <a:prstGeom prst="rect">
            <a:avLst/>
          </a:prstGeom>
          <a:noFill/>
          <a:ln>
            <a:noFill/>
          </a:ln>
        </p:spPr>
      </p:pic>
      <p:sp>
        <p:nvSpPr>
          <p:cNvPr id="1261" name="Google Shape;1261;p107"/>
          <p:cNvSpPr/>
          <p:nvPr/>
        </p:nvSpPr>
        <p:spPr>
          <a:xfrm>
            <a:off x="5036283" y="-5606"/>
            <a:ext cx="7155717" cy="144655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Jay and Ray stayed up late and played games.</a:t>
            </a:r>
            <a:endParaRPr sz="44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pic>
        <p:nvPicPr>
          <p:cNvPr descr="A picture containing line chart&#10;&#10;Description automatically generated" id="1266" name="Google Shape;1266;p10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267" name="Google Shape;1267;p108"/>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268" name="Google Shape;1268;p108"/>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5</a:t>
            </a:r>
            <a:endParaRPr/>
          </a:p>
        </p:txBody>
      </p:sp>
      <p:sp>
        <p:nvSpPr>
          <p:cNvPr id="1269" name="Google Shape;1269;p108"/>
          <p:cNvSpPr/>
          <p:nvPr/>
        </p:nvSpPr>
        <p:spPr>
          <a:xfrm>
            <a:off x="3568700" y="2857488"/>
            <a:ext cx="5321300" cy="1346211"/>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Rockwell"/>
                <a:ea typeface="Rockwell"/>
                <a:cs typeface="Rockwell"/>
                <a:sym typeface="Rockwell"/>
              </a:rPr>
              <a:t>TEST ME!</a:t>
            </a:r>
            <a:endParaRPr/>
          </a:p>
        </p:txBody>
      </p:sp>
      <p:sp>
        <p:nvSpPr>
          <p:cNvPr id="1270" name="Google Shape;1270;p108"/>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descr="Background pattern&#10;&#10;Description automatically generated" id="1275" name="Google Shape;1275;p10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1276" name="Google Shape;1276;p109"/>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1277" name="Google Shape;1277;p109"/>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1278" name="Google Shape;1278;p109"/>
          <p:cNvSpPr/>
          <p:nvPr/>
        </p:nvSpPr>
        <p:spPr>
          <a:xfrm>
            <a:off x="3244340" y="3516627"/>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Let’s begin…</a:t>
            </a:r>
            <a:endParaRPr/>
          </a:p>
        </p:txBody>
      </p:sp>
      <p:sp>
        <p:nvSpPr>
          <p:cNvPr id="1279" name="Google Shape;1279;p109"/>
          <p:cNvSpPr txBox="1"/>
          <p:nvPr/>
        </p:nvSpPr>
        <p:spPr>
          <a:xfrm>
            <a:off x="1300480" y="1577058"/>
            <a:ext cx="1001649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7030A0"/>
                </a:solidFill>
                <a:latin typeface="Arial"/>
                <a:ea typeface="Arial"/>
                <a:cs typeface="Arial"/>
                <a:sym typeface="Arial"/>
              </a:rPr>
              <a:t>Read and understand each questions. Then, Click the correct answer.</a:t>
            </a:r>
            <a:endParaRPr sz="4000">
              <a:solidFill>
                <a:srgbClr val="7030A0"/>
              </a:solidFill>
              <a:latin typeface="Arial"/>
              <a:ea typeface="Arial"/>
              <a:cs typeface="Arial"/>
              <a:sym typeface="Arial"/>
            </a:endParaRPr>
          </a:p>
        </p:txBody>
      </p:sp>
      <p:sp>
        <p:nvSpPr>
          <p:cNvPr id="1280" name="Google Shape;1280;p109"/>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descr="Background pattern&#10;&#10;Description automatically generated" id="187" name="Google Shape;187;p1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188" name="Google Shape;188;p11"/>
          <p:cNvPicPr preferRelativeResize="0"/>
          <p:nvPr/>
        </p:nvPicPr>
        <p:blipFill rotWithShape="1">
          <a:blip r:embed="rId4">
            <a:alphaModFix/>
          </a:blip>
          <a:srcRect b="0" l="0" r="0" t="0"/>
          <a:stretch/>
        </p:blipFill>
        <p:spPr>
          <a:xfrm>
            <a:off x="-709450" y="-317411"/>
            <a:ext cx="13626662" cy="7664997"/>
          </a:xfrm>
          <a:prstGeom prst="rect">
            <a:avLst/>
          </a:prstGeom>
          <a:noFill/>
          <a:ln>
            <a:noFill/>
          </a:ln>
        </p:spPr>
      </p:pic>
      <p:sp>
        <p:nvSpPr>
          <p:cNvPr id="189" name="Google Shape;189;p11"/>
          <p:cNvSpPr/>
          <p:nvPr/>
        </p:nvSpPr>
        <p:spPr>
          <a:xfrm>
            <a:off x="792480" y="1254709"/>
            <a:ext cx="1055624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Which of these picture has the </a:t>
            </a:r>
            <a:endParaRPr/>
          </a:p>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short “o sound”</a:t>
            </a:r>
            <a:endParaRPr/>
          </a:p>
        </p:txBody>
      </p:sp>
      <p:pic>
        <p:nvPicPr>
          <p:cNvPr descr="A picture containing text, vector graphics&#10;&#10;Description automatically generated" id="190" name="Google Shape;190;p11"/>
          <p:cNvPicPr preferRelativeResize="0"/>
          <p:nvPr/>
        </p:nvPicPr>
        <p:blipFill rotWithShape="1">
          <a:blip r:embed="rId5">
            <a:alphaModFix/>
          </a:blip>
          <a:srcRect b="0" l="0" r="0" t="0"/>
          <a:stretch/>
        </p:blipFill>
        <p:spPr>
          <a:xfrm>
            <a:off x="1432617" y="1602828"/>
            <a:ext cx="9342528" cy="525517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descr="Graphical user interface&#10;&#10;Description automatically generated with medium confidence" id="1285" name="Google Shape;1285;p1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86" name="Google Shape;1286;p110"/>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1287" name="Google Shape;1287;p110"/>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Who are good friends?</a:t>
            </a:r>
            <a:endParaRPr/>
          </a:p>
        </p:txBody>
      </p:sp>
      <p:sp>
        <p:nvSpPr>
          <p:cNvPr id="1288" name="Google Shape;1288;p110"/>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Jane and Jean</a:t>
            </a:r>
            <a:endParaRPr/>
          </a:p>
        </p:txBody>
      </p:sp>
      <p:sp>
        <p:nvSpPr>
          <p:cNvPr id="1289" name="Google Shape;1289;p110"/>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Jay and Ray</a:t>
            </a:r>
            <a:endParaRPr/>
          </a:p>
        </p:txBody>
      </p:sp>
      <p:sp>
        <p:nvSpPr>
          <p:cNvPr id="1290" name="Google Shape;1290;p110"/>
          <p:cNvSpPr/>
          <p:nvPr/>
        </p:nvSpPr>
        <p:spPr>
          <a:xfrm>
            <a:off x="3835401" y="5374662"/>
            <a:ext cx="40640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Kay and Fay</a:t>
            </a:r>
            <a:endParaRPr/>
          </a:p>
        </p:txBody>
      </p:sp>
      <p:sp>
        <p:nvSpPr>
          <p:cNvPr id="1291" name="Google Shape;1291;p110"/>
          <p:cNvSpPr/>
          <p:nvPr/>
        </p:nvSpPr>
        <p:spPr>
          <a:xfrm>
            <a:off x="3759200" y="4866640"/>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descr="Graphical user interface&#10;&#10;Description automatically generated with medium confidence" id="1296" name="Google Shape;1296;p1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97" name="Google Shape;1297;p111"/>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1298" name="Google Shape;1298;p111"/>
          <p:cNvSpPr/>
          <p:nvPr/>
        </p:nvSpPr>
        <p:spPr>
          <a:xfrm>
            <a:off x="1701800" y="1389768"/>
            <a:ext cx="87883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Jay and Ray like to ____ at the lake.</a:t>
            </a:r>
            <a:endParaRPr/>
          </a:p>
        </p:txBody>
      </p:sp>
      <p:sp>
        <p:nvSpPr>
          <p:cNvPr id="1299" name="Google Shape;1299;p111"/>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play</a:t>
            </a:r>
            <a:endParaRPr/>
          </a:p>
        </p:txBody>
      </p:sp>
      <p:sp>
        <p:nvSpPr>
          <p:cNvPr id="1300" name="Google Shape;1300;p111"/>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dk1"/>
                </a:solidFill>
                <a:latin typeface="Comic Sans MS"/>
                <a:ea typeface="Comic Sans MS"/>
                <a:cs typeface="Comic Sans MS"/>
                <a:sym typeface="Comic Sans MS"/>
              </a:rPr>
              <a:t>sing</a:t>
            </a:r>
            <a:endParaRPr/>
          </a:p>
        </p:txBody>
      </p:sp>
      <p:sp>
        <p:nvSpPr>
          <p:cNvPr id="1301" name="Google Shape;1301;p111"/>
          <p:cNvSpPr/>
          <p:nvPr/>
        </p:nvSpPr>
        <p:spPr>
          <a:xfrm>
            <a:off x="3835401" y="5369049"/>
            <a:ext cx="40639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dance</a:t>
            </a:r>
            <a:endParaRPr/>
          </a:p>
        </p:txBody>
      </p:sp>
      <p:sp>
        <p:nvSpPr>
          <p:cNvPr id="1302" name="Google Shape;1302;p111"/>
          <p:cNvSpPr/>
          <p:nvPr/>
        </p:nvSpPr>
        <p:spPr>
          <a:xfrm>
            <a:off x="3835401" y="3730258"/>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pic>
        <p:nvPicPr>
          <p:cNvPr descr="Graphical user interface&#10;&#10;Description automatically generated with medium confidence" id="1307" name="Google Shape;1307;p1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08" name="Google Shape;1308;p112"/>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1309" name="Google Shape;1309;p112"/>
          <p:cNvSpPr/>
          <p:nvPr/>
        </p:nvSpPr>
        <p:spPr>
          <a:xfrm>
            <a:off x="1206501" y="1283191"/>
            <a:ext cx="9677400"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They made a maze in the ____.</a:t>
            </a:r>
            <a:endParaRPr/>
          </a:p>
        </p:txBody>
      </p:sp>
      <p:sp>
        <p:nvSpPr>
          <p:cNvPr id="1310" name="Google Shape;1310;p112"/>
          <p:cNvSpPr/>
          <p:nvPr/>
        </p:nvSpPr>
        <p:spPr>
          <a:xfrm>
            <a:off x="2032001" y="3327402"/>
            <a:ext cx="1739899" cy="1212114"/>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dk1"/>
                </a:solidFill>
                <a:latin typeface="Comic Sans MS"/>
                <a:ea typeface="Comic Sans MS"/>
                <a:cs typeface="Comic Sans MS"/>
                <a:sym typeface="Comic Sans MS"/>
              </a:rPr>
              <a:t>hay</a:t>
            </a:r>
            <a:endParaRPr/>
          </a:p>
        </p:txBody>
      </p:sp>
      <p:sp>
        <p:nvSpPr>
          <p:cNvPr id="1311" name="Google Shape;1311;p112"/>
          <p:cNvSpPr/>
          <p:nvPr/>
        </p:nvSpPr>
        <p:spPr>
          <a:xfrm>
            <a:off x="5400674" y="3356344"/>
            <a:ext cx="1619251" cy="1212114"/>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dk1"/>
                </a:solidFill>
                <a:latin typeface="Comic Sans MS"/>
                <a:ea typeface="Comic Sans MS"/>
                <a:cs typeface="Comic Sans MS"/>
                <a:sym typeface="Comic Sans MS"/>
              </a:rPr>
              <a:t>say</a:t>
            </a:r>
            <a:endParaRPr/>
          </a:p>
        </p:txBody>
      </p:sp>
      <p:sp>
        <p:nvSpPr>
          <p:cNvPr id="1312" name="Google Shape;1312;p112"/>
          <p:cNvSpPr/>
          <p:nvPr/>
        </p:nvSpPr>
        <p:spPr>
          <a:xfrm>
            <a:off x="8356600" y="3327402"/>
            <a:ext cx="2032000" cy="1212114"/>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lay</a:t>
            </a:r>
            <a:endParaRPr/>
          </a:p>
        </p:txBody>
      </p:sp>
      <p:sp>
        <p:nvSpPr>
          <p:cNvPr id="1313" name="Google Shape;1313;p112"/>
          <p:cNvSpPr/>
          <p:nvPr/>
        </p:nvSpPr>
        <p:spPr>
          <a:xfrm>
            <a:off x="2032001" y="4178791"/>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pic>
        <p:nvPicPr>
          <p:cNvPr descr="Graphical user interface&#10;&#10;Description automatically generated with medium confidence" id="1318" name="Google Shape;1318;p1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19" name="Google Shape;1319;p113"/>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1320" name="Google Shape;1320;p113"/>
          <p:cNvSpPr/>
          <p:nvPr/>
        </p:nvSpPr>
        <p:spPr>
          <a:xfrm>
            <a:off x="1701800" y="1389768"/>
            <a:ext cx="87883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happens the same day they made a maze?</a:t>
            </a:r>
            <a:endParaRPr/>
          </a:p>
        </p:txBody>
      </p:sp>
      <p:sp>
        <p:nvSpPr>
          <p:cNvPr id="1321" name="Google Shape;1321;p113"/>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 heavy rain comes.</a:t>
            </a:r>
            <a:endParaRPr/>
          </a:p>
        </p:txBody>
      </p:sp>
      <p:sp>
        <p:nvSpPr>
          <p:cNvPr id="1322" name="Google Shape;1322;p113"/>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The sun raise.</a:t>
            </a:r>
            <a:endParaRPr/>
          </a:p>
        </p:txBody>
      </p:sp>
      <p:sp>
        <p:nvSpPr>
          <p:cNvPr id="1323" name="Google Shape;1323;p113"/>
          <p:cNvSpPr/>
          <p:nvPr/>
        </p:nvSpPr>
        <p:spPr>
          <a:xfrm>
            <a:off x="3835401" y="5369049"/>
            <a:ext cx="40639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Nothing happens.</a:t>
            </a:r>
            <a:endParaRPr/>
          </a:p>
        </p:txBody>
      </p:sp>
      <p:sp>
        <p:nvSpPr>
          <p:cNvPr id="1324" name="Google Shape;1324;p113"/>
          <p:cNvSpPr/>
          <p:nvPr/>
        </p:nvSpPr>
        <p:spPr>
          <a:xfrm>
            <a:off x="3835401" y="380590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pic>
        <p:nvPicPr>
          <p:cNvPr descr="Graphical user interface&#10;&#10;Description automatically generated with medium confidence" id="1329" name="Google Shape;1329;p11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30" name="Google Shape;1330;p114"/>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1331" name="Google Shape;1331;p114"/>
          <p:cNvSpPr/>
          <p:nvPr/>
        </p:nvSpPr>
        <p:spPr>
          <a:xfrm>
            <a:off x="1701800" y="1389768"/>
            <a:ext cx="87883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did Jay and Ray do when the rain comes?</a:t>
            </a:r>
            <a:endParaRPr/>
          </a:p>
        </p:txBody>
      </p:sp>
      <p:sp>
        <p:nvSpPr>
          <p:cNvPr id="1332" name="Google Shape;1332;p114"/>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They play under the sun.</a:t>
            </a:r>
            <a:endParaRPr/>
          </a:p>
        </p:txBody>
      </p:sp>
      <p:sp>
        <p:nvSpPr>
          <p:cNvPr id="1333" name="Google Shape;1333;p114"/>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They play in the rain. </a:t>
            </a:r>
            <a:endParaRPr/>
          </a:p>
        </p:txBody>
      </p:sp>
      <p:sp>
        <p:nvSpPr>
          <p:cNvPr id="1334" name="Google Shape;1334;p114"/>
          <p:cNvSpPr/>
          <p:nvPr/>
        </p:nvSpPr>
        <p:spPr>
          <a:xfrm>
            <a:off x="3835401" y="5369049"/>
            <a:ext cx="40639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They run back.</a:t>
            </a:r>
            <a:endParaRPr/>
          </a:p>
        </p:txBody>
      </p:sp>
      <p:sp>
        <p:nvSpPr>
          <p:cNvPr id="1335" name="Google Shape;1335;p114"/>
          <p:cNvSpPr/>
          <p:nvPr/>
        </p:nvSpPr>
        <p:spPr>
          <a:xfrm>
            <a:off x="3835401" y="5862320"/>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descr="A picture containing line chart&#10;&#10;Description automatically generated" id="1340" name="Google Shape;1340;p1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341" name="Google Shape;1341;p115"/>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342" name="Google Shape;1342;p115"/>
          <p:cNvSpPr/>
          <p:nvPr/>
        </p:nvSpPr>
        <p:spPr>
          <a:xfrm>
            <a:off x="1742440" y="691494"/>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Level 04</a:t>
            </a:r>
            <a:endParaRPr/>
          </a:p>
        </p:txBody>
      </p:sp>
      <p:sp>
        <p:nvSpPr>
          <p:cNvPr id="1343" name="Google Shape;1343;p115"/>
          <p:cNvSpPr/>
          <p:nvPr/>
        </p:nvSpPr>
        <p:spPr>
          <a:xfrm>
            <a:off x="1742440" y="1906208"/>
            <a:ext cx="895096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The two sounds of Y</a:t>
            </a:r>
            <a:endParaRPr/>
          </a:p>
        </p:txBody>
      </p:sp>
      <p:sp>
        <p:nvSpPr>
          <p:cNvPr id="1344" name="Google Shape;1344;p115">
            <a:hlinkClick action="ppaction://hlinksldjump" r:id="rId5"/>
          </p:cNvPr>
          <p:cNvSpPr/>
          <p:nvPr/>
        </p:nvSpPr>
        <p:spPr>
          <a:xfrm>
            <a:off x="2087880" y="3403648"/>
            <a:ext cx="1849120" cy="736622"/>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6">
                  <a:extLst>
                    <a:ext uri="{A12FA001-AC4F-418D-AE19-62706E023703}">
                      <ahyp:hlinkClr val="tx"/>
                    </a:ext>
                  </a:extLst>
                </a:hlinkClick>
              </a:rPr>
              <a:t>Day</a:t>
            </a:r>
            <a:r>
              <a:rPr b="1" lang="en-US" sz="2800">
                <a:solidFill>
                  <a:schemeClr val="lt1"/>
                </a:solidFill>
                <a:latin typeface="Rockwell"/>
                <a:ea typeface="Rockwell"/>
                <a:cs typeface="Rockwell"/>
                <a:sym typeface="Rockwell"/>
              </a:rPr>
              <a:t> 1</a:t>
            </a:r>
            <a:endParaRPr/>
          </a:p>
        </p:txBody>
      </p:sp>
      <p:sp>
        <p:nvSpPr>
          <p:cNvPr id="1345" name="Google Shape;1345;p115">
            <a:hlinkClick action="ppaction://hlinksldjump" r:id="rId7"/>
          </p:cNvPr>
          <p:cNvSpPr/>
          <p:nvPr/>
        </p:nvSpPr>
        <p:spPr>
          <a:xfrm>
            <a:off x="4998720" y="3373123"/>
            <a:ext cx="1849120" cy="736622"/>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8">
                  <a:extLst>
                    <a:ext uri="{A12FA001-AC4F-418D-AE19-62706E023703}">
                      <ahyp:hlinkClr val="tx"/>
                    </a:ext>
                  </a:extLst>
                </a:hlinkClick>
              </a:rPr>
              <a:t>Day</a:t>
            </a:r>
            <a:r>
              <a:rPr b="1" lang="en-US" sz="2800">
                <a:solidFill>
                  <a:schemeClr val="lt1"/>
                </a:solidFill>
                <a:latin typeface="Rockwell"/>
                <a:ea typeface="Rockwell"/>
                <a:cs typeface="Rockwell"/>
                <a:sym typeface="Rockwell"/>
              </a:rPr>
              <a:t> 2</a:t>
            </a:r>
            <a:endParaRPr/>
          </a:p>
        </p:txBody>
      </p:sp>
      <p:sp>
        <p:nvSpPr>
          <p:cNvPr id="1346" name="Google Shape;1346;p115">
            <a:hlinkClick action="ppaction://hlinksldjump" r:id="rId9"/>
          </p:cNvPr>
          <p:cNvSpPr/>
          <p:nvPr/>
        </p:nvSpPr>
        <p:spPr>
          <a:xfrm>
            <a:off x="7874000" y="3352758"/>
            <a:ext cx="1849120" cy="736622"/>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0">
                  <a:extLst>
                    <a:ext uri="{A12FA001-AC4F-418D-AE19-62706E023703}">
                      <ahyp:hlinkClr val="tx"/>
                    </a:ext>
                  </a:extLst>
                </a:hlinkClick>
              </a:rPr>
              <a:t>Day</a:t>
            </a:r>
            <a:r>
              <a:rPr b="1" lang="en-US" sz="2800">
                <a:solidFill>
                  <a:schemeClr val="lt1"/>
                </a:solidFill>
                <a:latin typeface="Rockwell"/>
                <a:ea typeface="Rockwell"/>
                <a:cs typeface="Rockwell"/>
                <a:sym typeface="Rockwell"/>
              </a:rPr>
              <a:t> 3</a:t>
            </a:r>
            <a:endParaRPr/>
          </a:p>
        </p:txBody>
      </p:sp>
      <p:sp>
        <p:nvSpPr>
          <p:cNvPr id="1347" name="Google Shape;1347;p115">
            <a:hlinkClick action="ppaction://hlinksldjump" r:id="rId11"/>
          </p:cNvPr>
          <p:cNvSpPr/>
          <p:nvPr/>
        </p:nvSpPr>
        <p:spPr>
          <a:xfrm>
            <a:off x="2087880" y="4663720"/>
            <a:ext cx="1849120" cy="736622"/>
          </a:xfrm>
          <a:prstGeom prst="roundRect">
            <a:avLst>
              <a:gd fmla="val 16667" name="adj"/>
            </a:avLst>
          </a:prstGeom>
          <a:solidFill>
            <a:srgbClr val="0020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2">
                  <a:extLst>
                    <a:ext uri="{A12FA001-AC4F-418D-AE19-62706E023703}">
                      <ahyp:hlinkClr val="tx"/>
                    </a:ext>
                  </a:extLst>
                </a:hlinkClick>
              </a:rPr>
              <a:t>Day</a:t>
            </a:r>
            <a:r>
              <a:rPr b="1" lang="en-US" sz="2800">
                <a:solidFill>
                  <a:schemeClr val="lt1"/>
                </a:solidFill>
                <a:latin typeface="Rockwell"/>
                <a:ea typeface="Rockwell"/>
                <a:cs typeface="Rockwell"/>
                <a:sym typeface="Rockwell"/>
              </a:rPr>
              <a:t> 4</a:t>
            </a:r>
            <a:endParaRPr/>
          </a:p>
        </p:txBody>
      </p:sp>
      <p:sp>
        <p:nvSpPr>
          <p:cNvPr id="1348" name="Google Shape;1348;p115">
            <a:hlinkClick action="ppaction://hlinksldjump" r:id="rId13"/>
          </p:cNvPr>
          <p:cNvSpPr/>
          <p:nvPr/>
        </p:nvSpPr>
        <p:spPr>
          <a:xfrm>
            <a:off x="4998720" y="4663720"/>
            <a:ext cx="1849120" cy="736622"/>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4">
                  <a:extLst>
                    <a:ext uri="{A12FA001-AC4F-418D-AE19-62706E023703}">
                      <ahyp:hlinkClr val="tx"/>
                    </a:ext>
                  </a:extLst>
                </a:hlinkClick>
              </a:rPr>
              <a:t>Day</a:t>
            </a:r>
            <a:r>
              <a:rPr b="1" lang="en-US" sz="2800">
                <a:solidFill>
                  <a:schemeClr val="lt1"/>
                </a:solidFill>
                <a:latin typeface="Rockwell"/>
                <a:ea typeface="Rockwell"/>
                <a:cs typeface="Rockwell"/>
                <a:sym typeface="Rockwell"/>
              </a:rPr>
              <a:t> 5</a:t>
            </a:r>
            <a:endParaRPr/>
          </a:p>
        </p:txBody>
      </p:sp>
      <p:sp>
        <p:nvSpPr>
          <p:cNvPr id="1349" name="Google Shape;1349;p115">
            <a:hlinkClick action="ppaction://hlinksldjump" r:id="rId15"/>
          </p:cNvPr>
          <p:cNvSpPr/>
          <p:nvPr/>
        </p:nvSpPr>
        <p:spPr>
          <a:xfrm>
            <a:off x="7879080" y="4684085"/>
            <a:ext cx="1849120" cy="736622"/>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u="sng">
                <a:solidFill>
                  <a:schemeClr val="lt1"/>
                </a:solidFill>
                <a:latin typeface="Rockwell"/>
                <a:ea typeface="Rockwell"/>
                <a:cs typeface="Rockwell"/>
                <a:sym typeface="Rockwell"/>
                <a:hlinkClick action="ppaction://hlinksldjump" r:id="rId16">
                  <a:extLst>
                    <a:ext uri="{A12FA001-AC4F-418D-AE19-62706E023703}">
                      <ahyp:hlinkClr val="tx"/>
                    </a:ext>
                  </a:extLst>
                </a:hlinkClick>
              </a:rPr>
              <a:t>RETURN</a:t>
            </a:r>
            <a:endParaRPr b="1" sz="2400">
              <a:solidFill>
                <a:schemeClr val="lt1"/>
              </a:solidFill>
              <a:latin typeface="Rockwell"/>
              <a:ea typeface="Rockwell"/>
              <a:cs typeface="Rockwell"/>
              <a:sym typeface="Rockwe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descr="A picture containing line chart&#10;&#10;Description automatically generated" id="1354" name="Google Shape;1354;p1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355" name="Google Shape;1355;p116"/>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356" name="Google Shape;1356;p116"/>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1</a:t>
            </a:r>
            <a:endParaRPr/>
          </a:p>
        </p:txBody>
      </p:sp>
      <p:sp>
        <p:nvSpPr>
          <p:cNvPr id="1357" name="Google Shape;1357;p116">
            <a:hlinkClick action="ppaction://hlinkshowjump?jump=nextslide"/>
          </p:cNvPr>
          <p:cNvSpPr/>
          <p:nvPr/>
        </p:nvSpPr>
        <p:spPr>
          <a:xfrm>
            <a:off x="3733800" y="2960914"/>
            <a:ext cx="4279900" cy="1547586"/>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Let’s PLAY</a:t>
            </a:r>
            <a:endParaRPr/>
          </a:p>
        </p:txBody>
      </p:sp>
      <p:sp>
        <p:nvSpPr>
          <p:cNvPr id="1358" name="Google Shape;1358;p116">
            <a:hlinkClick action="ppaction://hlinkshowjump?jump=previousslide"/>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pic>
        <p:nvPicPr>
          <p:cNvPr descr="Background pattern&#10;&#10;Description automatically generated" id="1363" name="Google Shape;1363;p11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1364" name="Google Shape;1364;p117"/>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1365" name="Google Shape;1365;p117"/>
          <p:cNvPicPr preferRelativeResize="0"/>
          <p:nvPr/>
        </p:nvPicPr>
        <p:blipFill rotWithShape="1">
          <a:blip r:embed="rId5">
            <a:alphaModFix/>
          </a:blip>
          <a:srcRect b="0" l="0" r="0" t="0"/>
          <a:stretch/>
        </p:blipFill>
        <p:spPr>
          <a:xfrm>
            <a:off x="-388703" y="2541563"/>
            <a:ext cx="3810330" cy="4340728"/>
          </a:xfrm>
          <a:prstGeom prst="rect">
            <a:avLst/>
          </a:prstGeom>
          <a:noFill/>
          <a:ln>
            <a:noFill/>
          </a:ln>
        </p:spPr>
      </p:pic>
      <p:sp>
        <p:nvSpPr>
          <p:cNvPr id="1366" name="Google Shape;1366;p117"/>
          <p:cNvSpPr/>
          <p:nvPr/>
        </p:nvSpPr>
        <p:spPr>
          <a:xfrm>
            <a:off x="3190240" y="3599345"/>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to play?</a:t>
            </a:r>
            <a:endParaRPr/>
          </a:p>
        </p:txBody>
      </p:sp>
      <p:sp>
        <p:nvSpPr>
          <p:cNvPr id="1367" name="Google Shape;1367;p117"/>
          <p:cNvSpPr txBox="1"/>
          <p:nvPr/>
        </p:nvSpPr>
        <p:spPr>
          <a:xfrm>
            <a:off x="1270000" y="1536418"/>
            <a:ext cx="1001649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Look at the picture. Read the words beside it. Then click the word that names the picture.</a:t>
            </a:r>
            <a:endParaRPr sz="3200">
              <a:solidFill>
                <a:srgbClr val="7030A0"/>
              </a:solidFill>
              <a:latin typeface="Arial"/>
              <a:ea typeface="Arial"/>
              <a:cs typeface="Arial"/>
              <a:sym typeface="Arial"/>
            </a:endParaRPr>
          </a:p>
        </p:txBody>
      </p:sp>
      <p:sp>
        <p:nvSpPr>
          <p:cNvPr id="1368" name="Google Shape;1368;p117"/>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pic>
        <p:nvPicPr>
          <p:cNvPr descr="A picture containing shape&#10;&#10;Description automatically generated" id="1373" name="Google Shape;1373;p1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74" name="Google Shape;1374;p118"/>
          <p:cNvSpPr/>
          <p:nvPr/>
        </p:nvSpPr>
        <p:spPr>
          <a:xfrm>
            <a:off x="6583680" y="3211830"/>
            <a:ext cx="407162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carry</a:t>
            </a:r>
            <a:endParaRPr/>
          </a:p>
        </p:txBody>
      </p:sp>
      <p:sp>
        <p:nvSpPr>
          <p:cNvPr id="1375" name="Google Shape;1375;p118"/>
          <p:cNvSpPr/>
          <p:nvPr/>
        </p:nvSpPr>
        <p:spPr>
          <a:xfrm>
            <a:off x="6583680" y="1765300"/>
            <a:ext cx="407162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cry</a:t>
            </a:r>
            <a:endParaRPr/>
          </a:p>
        </p:txBody>
      </p:sp>
      <p:pic>
        <p:nvPicPr>
          <p:cNvPr descr="A picture containing text, vector graphics&#10;&#10;Description automatically generated" id="1376" name="Google Shape;1376;p118"/>
          <p:cNvPicPr preferRelativeResize="0"/>
          <p:nvPr/>
        </p:nvPicPr>
        <p:blipFill rotWithShape="1">
          <a:blip r:embed="rId4">
            <a:alphaModFix/>
          </a:blip>
          <a:srcRect b="51704" l="1000" r="73250" t="5036"/>
          <a:stretch/>
        </p:blipFill>
        <p:spPr>
          <a:xfrm>
            <a:off x="1536700" y="1388110"/>
            <a:ext cx="4234180" cy="4001232"/>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pic>
        <p:nvPicPr>
          <p:cNvPr descr="A picture containing shape&#10;&#10;Description automatically generated" id="1381" name="Google Shape;1381;p1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82" name="Google Shape;1382;p119"/>
          <p:cNvSpPr/>
          <p:nvPr/>
        </p:nvSpPr>
        <p:spPr>
          <a:xfrm>
            <a:off x="6583680" y="3211830"/>
            <a:ext cx="407162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forty</a:t>
            </a:r>
            <a:endParaRPr/>
          </a:p>
        </p:txBody>
      </p:sp>
      <p:sp>
        <p:nvSpPr>
          <p:cNvPr id="1383" name="Google Shape;1383;p119"/>
          <p:cNvSpPr/>
          <p:nvPr/>
        </p:nvSpPr>
        <p:spPr>
          <a:xfrm>
            <a:off x="6583680" y="1765300"/>
            <a:ext cx="407162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fry</a:t>
            </a:r>
            <a:endParaRPr/>
          </a:p>
        </p:txBody>
      </p:sp>
      <p:pic>
        <p:nvPicPr>
          <p:cNvPr descr="A picture containing text, vector graphics&#10;&#10;Description automatically generated" id="1384" name="Google Shape;1384;p119"/>
          <p:cNvPicPr preferRelativeResize="0"/>
          <p:nvPr/>
        </p:nvPicPr>
        <p:blipFill rotWithShape="1">
          <a:blip r:embed="rId4">
            <a:alphaModFix/>
          </a:blip>
          <a:srcRect b="48158" l="30053" r="44197" t="8583"/>
          <a:stretch/>
        </p:blipFill>
        <p:spPr>
          <a:xfrm>
            <a:off x="1536700" y="1388110"/>
            <a:ext cx="4234180" cy="40012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Background pattern&#10;&#10;Description automatically generated" id="195" name="Google Shape;195;p1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196" name="Google Shape;196;p12"/>
          <p:cNvPicPr preferRelativeResize="0"/>
          <p:nvPr/>
        </p:nvPicPr>
        <p:blipFill rotWithShape="1">
          <a:blip r:embed="rId4">
            <a:alphaModFix/>
          </a:blip>
          <a:srcRect b="0" l="0" r="0" t="0"/>
          <a:stretch/>
        </p:blipFill>
        <p:spPr>
          <a:xfrm>
            <a:off x="-709450" y="-317411"/>
            <a:ext cx="13626662" cy="7664997"/>
          </a:xfrm>
          <a:prstGeom prst="rect">
            <a:avLst/>
          </a:prstGeom>
          <a:noFill/>
          <a:ln>
            <a:noFill/>
          </a:ln>
        </p:spPr>
      </p:pic>
      <p:sp>
        <p:nvSpPr>
          <p:cNvPr id="197" name="Google Shape;197;p12"/>
          <p:cNvSpPr/>
          <p:nvPr/>
        </p:nvSpPr>
        <p:spPr>
          <a:xfrm>
            <a:off x="792480" y="1254709"/>
            <a:ext cx="1055624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Which of these picture has the </a:t>
            </a:r>
            <a:endParaRPr/>
          </a:p>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short “u sound”</a:t>
            </a:r>
            <a:endParaRPr/>
          </a:p>
        </p:txBody>
      </p:sp>
      <p:pic>
        <p:nvPicPr>
          <p:cNvPr descr="A picture containing text, vector graphics&#10;&#10;Description automatically generated" id="198" name="Google Shape;198;p12"/>
          <p:cNvPicPr preferRelativeResize="0"/>
          <p:nvPr/>
        </p:nvPicPr>
        <p:blipFill rotWithShape="1">
          <a:blip r:embed="rId5">
            <a:alphaModFix/>
          </a:blip>
          <a:srcRect b="0" l="0" r="0" t="0"/>
          <a:stretch/>
        </p:blipFill>
        <p:spPr>
          <a:xfrm>
            <a:off x="732895" y="1314092"/>
            <a:ext cx="10726210" cy="6033494"/>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pic>
        <p:nvPicPr>
          <p:cNvPr descr="A picture containing shape&#10;&#10;Description automatically generated" id="1389" name="Google Shape;1389;p1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90" name="Google Shape;1390;p120"/>
          <p:cNvSpPr/>
          <p:nvPr/>
        </p:nvSpPr>
        <p:spPr>
          <a:xfrm>
            <a:off x="6583680" y="3211830"/>
            <a:ext cx="407162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sky</a:t>
            </a:r>
            <a:endParaRPr/>
          </a:p>
        </p:txBody>
      </p:sp>
      <p:sp>
        <p:nvSpPr>
          <p:cNvPr id="1391" name="Google Shape;1391;p120"/>
          <p:cNvSpPr/>
          <p:nvPr/>
        </p:nvSpPr>
        <p:spPr>
          <a:xfrm>
            <a:off x="6583680" y="1765300"/>
            <a:ext cx="407162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silly</a:t>
            </a:r>
            <a:endParaRPr/>
          </a:p>
        </p:txBody>
      </p:sp>
      <p:pic>
        <p:nvPicPr>
          <p:cNvPr descr="A picture containing text, vector graphics&#10;&#10;Description automatically generated" id="1392" name="Google Shape;1392;p120"/>
          <p:cNvPicPr preferRelativeResize="0"/>
          <p:nvPr/>
        </p:nvPicPr>
        <p:blipFill rotWithShape="1">
          <a:blip r:embed="rId4">
            <a:alphaModFix/>
          </a:blip>
          <a:srcRect b="45640" l="59345" r="3597" t="9831"/>
          <a:stretch/>
        </p:blipFill>
        <p:spPr>
          <a:xfrm>
            <a:off x="987964" y="1650365"/>
            <a:ext cx="4620357" cy="312293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pic>
        <p:nvPicPr>
          <p:cNvPr descr="A picture containing shape&#10;&#10;Description automatically generated" id="1397" name="Google Shape;1397;p1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98" name="Google Shape;1398;p121"/>
          <p:cNvSpPr/>
          <p:nvPr/>
        </p:nvSpPr>
        <p:spPr>
          <a:xfrm>
            <a:off x="6583680" y="3211830"/>
            <a:ext cx="407162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sunny</a:t>
            </a:r>
            <a:endParaRPr/>
          </a:p>
        </p:txBody>
      </p:sp>
      <p:sp>
        <p:nvSpPr>
          <p:cNvPr id="1399" name="Google Shape;1399;p121"/>
          <p:cNvSpPr/>
          <p:nvPr/>
        </p:nvSpPr>
        <p:spPr>
          <a:xfrm>
            <a:off x="6583680" y="1765300"/>
            <a:ext cx="407162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rainy</a:t>
            </a:r>
            <a:endParaRPr/>
          </a:p>
        </p:txBody>
      </p:sp>
      <p:pic>
        <p:nvPicPr>
          <p:cNvPr descr="A picture containing text, vector graphics&#10;&#10;Description automatically generated" id="1400" name="Google Shape;1400;p121"/>
          <p:cNvPicPr preferRelativeResize="0"/>
          <p:nvPr/>
        </p:nvPicPr>
        <p:blipFill rotWithShape="1">
          <a:blip r:embed="rId4">
            <a:alphaModFix/>
          </a:blip>
          <a:srcRect b="1885" l="13803" r="60570" t="48973"/>
          <a:stretch/>
        </p:blipFill>
        <p:spPr>
          <a:xfrm>
            <a:off x="1536700" y="1388110"/>
            <a:ext cx="4213860" cy="454533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pic>
        <p:nvPicPr>
          <p:cNvPr descr="A picture containing shape&#10;&#10;Description automatically generated" id="1405" name="Google Shape;1405;p12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06" name="Google Shape;1406;p122"/>
          <p:cNvSpPr/>
          <p:nvPr/>
        </p:nvSpPr>
        <p:spPr>
          <a:xfrm>
            <a:off x="6583680" y="3211830"/>
            <a:ext cx="407162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fry</a:t>
            </a:r>
            <a:endParaRPr/>
          </a:p>
        </p:txBody>
      </p:sp>
      <p:sp>
        <p:nvSpPr>
          <p:cNvPr id="1407" name="Google Shape;1407;p122"/>
          <p:cNvSpPr/>
          <p:nvPr/>
        </p:nvSpPr>
        <p:spPr>
          <a:xfrm>
            <a:off x="6583680" y="1765300"/>
            <a:ext cx="407162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fly</a:t>
            </a:r>
            <a:endParaRPr/>
          </a:p>
        </p:txBody>
      </p:sp>
      <p:pic>
        <p:nvPicPr>
          <p:cNvPr descr="A picture containing text, vector graphics&#10;&#10;Description automatically generated" id="1408" name="Google Shape;1408;p122"/>
          <p:cNvPicPr preferRelativeResize="0"/>
          <p:nvPr/>
        </p:nvPicPr>
        <p:blipFill rotWithShape="1">
          <a:blip r:embed="rId4">
            <a:alphaModFix/>
          </a:blip>
          <a:srcRect b="-3461" l="44166" r="25681" t="57655"/>
          <a:stretch/>
        </p:blipFill>
        <p:spPr>
          <a:xfrm>
            <a:off x="1137920" y="1473200"/>
            <a:ext cx="4958080" cy="423672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pic>
        <p:nvPicPr>
          <p:cNvPr descr="A picture containing line chart&#10;&#10;Description automatically generated" id="1413" name="Google Shape;1413;p1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414" name="Google Shape;1414;p12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415" name="Google Shape;1415;p123"/>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2</a:t>
            </a:r>
            <a:endParaRPr/>
          </a:p>
        </p:txBody>
      </p:sp>
      <p:sp>
        <p:nvSpPr>
          <p:cNvPr id="1416" name="Google Shape;1416;p123">
            <a:hlinkClick action="ppaction://hlinkshowjump?jump=nextslide"/>
          </p:cNvPr>
          <p:cNvSpPr/>
          <p:nvPr/>
        </p:nvSpPr>
        <p:spPr>
          <a:xfrm>
            <a:off x="2258060" y="2853034"/>
            <a:ext cx="7675880" cy="2019975"/>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Work with Me!</a:t>
            </a:r>
            <a:endParaRPr/>
          </a:p>
        </p:txBody>
      </p:sp>
      <p:sp>
        <p:nvSpPr>
          <p:cNvPr id="1417" name="Google Shape;1417;p123">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pic>
        <p:nvPicPr>
          <p:cNvPr descr="A picture containing shape&#10;&#10;Description automatically generated" id="1422" name="Google Shape;1422;p12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1423" name="Google Shape;1423;p124"/>
          <p:cNvPicPr preferRelativeResize="0"/>
          <p:nvPr/>
        </p:nvPicPr>
        <p:blipFill rotWithShape="1">
          <a:blip r:embed="rId4">
            <a:alphaModFix/>
          </a:blip>
          <a:srcRect b="0" l="0" r="0" t="0"/>
          <a:stretch/>
        </p:blipFill>
        <p:spPr>
          <a:xfrm>
            <a:off x="165101" y="795336"/>
            <a:ext cx="12191999" cy="7256463"/>
          </a:xfrm>
          <a:prstGeom prst="rect">
            <a:avLst/>
          </a:prstGeom>
          <a:noFill/>
          <a:ln>
            <a:noFill/>
          </a:ln>
        </p:spPr>
      </p:pic>
      <p:sp>
        <p:nvSpPr>
          <p:cNvPr id="1424" name="Google Shape;1424;p124"/>
          <p:cNvSpPr/>
          <p:nvPr/>
        </p:nvSpPr>
        <p:spPr>
          <a:xfrm>
            <a:off x="775557" y="1898471"/>
            <a:ext cx="1033608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The </a:t>
            </a:r>
            <a:r>
              <a:rPr b="1" lang="en-US" sz="3600">
                <a:solidFill>
                  <a:schemeClr val="lt1"/>
                </a:solidFill>
                <a:latin typeface="Arial"/>
                <a:ea typeface="Arial"/>
                <a:cs typeface="Arial"/>
                <a:sym typeface="Arial"/>
              </a:rPr>
              <a:t>letter y</a:t>
            </a:r>
            <a:r>
              <a:rPr lang="en-US" sz="3600">
                <a:solidFill>
                  <a:schemeClr val="lt1"/>
                </a:solidFill>
                <a:latin typeface="Arial"/>
                <a:ea typeface="Arial"/>
                <a:cs typeface="Arial"/>
                <a:sym typeface="Arial"/>
              </a:rPr>
              <a:t> in some words stands for the </a:t>
            </a:r>
            <a:r>
              <a:rPr b="1" lang="en-US" sz="3600">
                <a:solidFill>
                  <a:schemeClr val="lt1"/>
                </a:solidFill>
                <a:latin typeface="Arial"/>
                <a:ea typeface="Arial"/>
                <a:cs typeface="Arial"/>
                <a:sym typeface="Arial"/>
              </a:rPr>
              <a:t>long i sound</a:t>
            </a:r>
            <a:r>
              <a:rPr b="0" lang="en-US" sz="3600" cap="none">
                <a:solidFill>
                  <a:schemeClr val="lt1"/>
                </a:solidFill>
                <a:latin typeface="Arial"/>
                <a:ea typeface="Arial"/>
                <a:cs typeface="Arial"/>
                <a:sym typeface="Arial"/>
              </a:rPr>
              <a:t>.</a:t>
            </a:r>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en-US" sz="3600">
                <a:solidFill>
                  <a:schemeClr val="lt1"/>
                </a:solidFill>
                <a:latin typeface="Arial"/>
                <a:ea typeface="Arial"/>
                <a:cs typeface="Arial"/>
                <a:sym typeface="Arial"/>
              </a:rPr>
              <a:t>Example: </a:t>
            </a:r>
            <a:endParaRPr b="0" sz="3600" cap="none">
              <a:solidFill>
                <a:schemeClr val="lt1"/>
              </a:solidFill>
              <a:latin typeface="Arial"/>
              <a:ea typeface="Arial"/>
              <a:cs typeface="Arial"/>
              <a:sym typeface="Arial"/>
            </a:endParaRPr>
          </a:p>
          <a:p>
            <a:pPr indent="0" lvl="0" marL="0" marR="0" rtl="0" algn="l">
              <a:spcBef>
                <a:spcPts val="0"/>
              </a:spcBef>
              <a:spcAft>
                <a:spcPts val="0"/>
              </a:spcAft>
              <a:buNone/>
            </a:pPr>
            <a:r>
              <a:t/>
            </a:r>
            <a:endParaRPr b="0" sz="3600" cap="none">
              <a:solidFill>
                <a:schemeClr val="lt1"/>
              </a:solidFill>
              <a:latin typeface="Arial"/>
              <a:ea typeface="Arial"/>
              <a:cs typeface="Arial"/>
              <a:sym typeface="Arial"/>
            </a:endParaRPr>
          </a:p>
        </p:txBody>
      </p:sp>
      <p:sp>
        <p:nvSpPr>
          <p:cNvPr id="1425" name="Google Shape;1425;p124"/>
          <p:cNvSpPr/>
          <p:nvPr/>
        </p:nvSpPr>
        <p:spPr>
          <a:xfrm>
            <a:off x="2926886" y="5433830"/>
            <a:ext cx="744114"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chemeClr val="lt1"/>
                </a:solidFill>
                <a:latin typeface="Arial"/>
                <a:ea typeface="Arial"/>
                <a:cs typeface="Arial"/>
                <a:sym typeface="Arial"/>
              </a:rPr>
              <a:t>fly</a:t>
            </a:r>
            <a:endParaRPr b="1" sz="3200" cap="none">
              <a:solidFill>
                <a:srgbClr val="CA08F8"/>
              </a:solidFill>
              <a:latin typeface="Arial"/>
              <a:ea typeface="Arial"/>
              <a:cs typeface="Arial"/>
              <a:sym typeface="Arial"/>
            </a:endParaRPr>
          </a:p>
        </p:txBody>
      </p:sp>
      <p:sp>
        <p:nvSpPr>
          <p:cNvPr id="1426" name="Google Shape;1426;p124"/>
          <p:cNvSpPr/>
          <p:nvPr/>
        </p:nvSpPr>
        <p:spPr>
          <a:xfrm>
            <a:off x="7362153" y="5463333"/>
            <a:ext cx="861133"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chemeClr val="lt1"/>
                </a:solidFill>
                <a:latin typeface="Arial"/>
                <a:ea typeface="Arial"/>
                <a:cs typeface="Arial"/>
                <a:sym typeface="Arial"/>
              </a:rPr>
              <a:t>cry</a:t>
            </a:r>
            <a:endParaRPr/>
          </a:p>
        </p:txBody>
      </p:sp>
      <p:sp>
        <p:nvSpPr>
          <p:cNvPr id="1427" name="Google Shape;1427;p124"/>
          <p:cNvSpPr/>
          <p:nvPr/>
        </p:nvSpPr>
        <p:spPr>
          <a:xfrm>
            <a:off x="3678986" y="3830320"/>
            <a:ext cx="2540812" cy="2188285"/>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8" name="Google Shape;1428;p124"/>
          <p:cNvSpPr/>
          <p:nvPr/>
        </p:nvSpPr>
        <p:spPr>
          <a:xfrm>
            <a:off x="8221112" y="3830320"/>
            <a:ext cx="2365607" cy="2202765"/>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text, vector graphics&#10;&#10;Description automatically generated" id="1429" name="Google Shape;1429;p124"/>
          <p:cNvPicPr preferRelativeResize="0"/>
          <p:nvPr/>
        </p:nvPicPr>
        <p:blipFill rotWithShape="1">
          <a:blip r:embed="rId5">
            <a:alphaModFix/>
          </a:blip>
          <a:srcRect b="51704" l="1000" r="73250" t="5036"/>
          <a:stretch/>
        </p:blipFill>
        <p:spPr>
          <a:xfrm>
            <a:off x="8378446" y="4075175"/>
            <a:ext cx="2074471" cy="1960342"/>
          </a:xfrm>
          <a:prstGeom prst="rect">
            <a:avLst/>
          </a:prstGeom>
          <a:noFill/>
          <a:ln>
            <a:noFill/>
          </a:ln>
        </p:spPr>
      </p:pic>
      <p:pic>
        <p:nvPicPr>
          <p:cNvPr descr="A picture containing text, vector graphics&#10;&#10;Description automatically generated" id="1430" name="Google Shape;1430;p124"/>
          <p:cNvPicPr preferRelativeResize="0"/>
          <p:nvPr/>
        </p:nvPicPr>
        <p:blipFill rotWithShape="1">
          <a:blip r:embed="rId5">
            <a:alphaModFix/>
          </a:blip>
          <a:srcRect b="-3461" l="44166" r="25681" t="57655"/>
          <a:stretch/>
        </p:blipFill>
        <p:spPr>
          <a:xfrm>
            <a:off x="3613352" y="3769548"/>
            <a:ext cx="2672080" cy="2283314"/>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pic>
        <p:nvPicPr>
          <p:cNvPr descr="A picture containing shape&#10;&#10;Description automatically generated" id="1435" name="Google Shape;1435;p12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1436" name="Google Shape;1436;p125"/>
          <p:cNvPicPr preferRelativeResize="0"/>
          <p:nvPr/>
        </p:nvPicPr>
        <p:blipFill rotWithShape="1">
          <a:blip r:embed="rId4">
            <a:alphaModFix/>
          </a:blip>
          <a:srcRect b="0" l="0" r="0" t="0"/>
          <a:stretch/>
        </p:blipFill>
        <p:spPr>
          <a:xfrm>
            <a:off x="165101" y="795336"/>
            <a:ext cx="12191999" cy="7256463"/>
          </a:xfrm>
          <a:prstGeom prst="rect">
            <a:avLst/>
          </a:prstGeom>
          <a:noFill/>
          <a:ln>
            <a:noFill/>
          </a:ln>
        </p:spPr>
      </p:pic>
      <p:sp>
        <p:nvSpPr>
          <p:cNvPr id="1437" name="Google Shape;1437;p125"/>
          <p:cNvSpPr/>
          <p:nvPr/>
        </p:nvSpPr>
        <p:spPr>
          <a:xfrm>
            <a:off x="775557" y="1898471"/>
            <a:ext cx="10336086"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Arial"/>
                <a:ea typeface="Arial"/>
                <a:cs typeface="Arial"/>
                <a:sym typeface="Arial"/>
              </a:rPr>
              <a:t>The </a:t>
            </a:r>
            <a:r>
              <a:rPr b="1" lang="en-US" sz="3600">
                <a:solidFill>
                  <a:schemeClr val="lt1"/>
                </a:solidFill>
                <a:latin typeface="Arial"/>
                <a:ea typeface="Arial"/>
                <a:cs typeface="Arial"/>
                <a:sym typeface="Arial"/>
              </a:rPr>
              <a:t>letter y</a:t>
            </a:r>
            <a:r>
              <a:rPr lang="en-US" sz="3600">
                <a:solidFill>
                  <a:schemeClr val="lt1"/>
                </a:solidFill>
                <a:latin typeface="Arial"/>
                <a:ea typeface="Arial"/>
                <a:cs typeface="Arial"/>
                <a:sym typeface="Arial"/>
              </a:rPr>
              <a:t> in some words stands for the </a:t>
            </a:r>
            <a:r>
              <a:rPr b="1" lang="en-US" sz="3600">
                <a:solidFill>
                  <a:schemeClr val="lt1"/>
                </a:solidFill>
                <a:latin typeface="Arial"/>
                <a:ea typeface="Arial"/>
                <a:cs typeface="Arial"/>
                <a:sym typeface="Arial"/>
              </a:rPr>
              <a:t>long e sound</a:t>
            </a:r>
            <a:r>
              <a:rPr b="0" lang="en-US" sz="3600" cap="none">
                <a:solidFill>
                  <a:schemeClr val="lt1"/>
                </a:solidFill>
                <a:latin typeface="Arial"/>
                <a:ea typeface="Arial"/>
                <a:cs typeface="Arial"/>
                <a:sym typeface="Arial"/>
              </a:rPr>
              <a:t>.</a:t>
            </a:r>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lang="en-US" sz="3600">
                <a:solidFill>
                  <a:schemeClr val="lt1"/>
                </a:solidFill>
                <a:latin typeface="Arial"/>
                <a:ea typeface="Arial"/>
                <a:cs typeface="Arial"/>
                <a:sym typeface="Arial"/>
              </a:rPr>
              <a:t>Example: </a:t>
            </a:r>
            <a:endParaRPr b="0" sz="3600" cap="none">
              <a:solidFill>
                <a:schemeClr val="lt1"/>
              </a:solidFill>
              <a:latin typeface="Arial"/>
              <a:ea typeface="Arial"/>
              <a:cs typeface="Arial"/>
              <a:sym typeface="Arial"/>
            </a:endParaRPr>
          </a:p>
          <a:p>
            <a:pPr indent="0" lvl="0" marL="0" marR="0" rtl="0" algn="l">
              <a:spcBef>
                <a:spcPts val="0"/>
              </a:spcBef>
              <a:spcAft>
                <a:spcPts val="0"/>
              </a:spcAft>
              <a:buNone/>
            </a:pPr>
            <a:r>
              <a:t/>
            </a:r>
            <a:endParaRPr b="0" sz="3600" cap="none">
              <a:solidFill>
                <a:schemeClr val="lt1"/>
              </a:solidFill>
              <a:latin typeface="Arial"/>
              <a:ea typeface="Arial"/>
              <a:cs typeface="Arial"/>
              <a:sym typeface="Arial"/>
            </a:endParaRPr>
          </a:p>
        </p:txBody>
      </p:sp>
      <p:sp>
        <p:nvSpPr>
          <p:cNvPr id="1438" name="Google Shape;1438;p125"/>
          <p:cNvSpPr/>
          <p:nvPr/>
        </p:nvSpPr>
        <p:spPr>
          <a:xfrm>
            <a:off x="1939903" y="5431083"/>
            <a:ext cx="1730010"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chemeClr val="lt1"/>
                </a:solidFill>
                <a:latin typeface="Arial"/>
                <a:ea typeface="Arial"/>
                <a:cs typeface="Arial"/>
                <a:sym typeface="Arial"/>
              </a:rPr>
              <a:t>sunny</a:t>
            </a:r>
            <a:endParaRPr b="1" sz="3200" cap="none">
              <a:solidFill>
                <a:srgbClr val="CA08F8"/>
              </a:solidFill>
              <a:latin typeface="Arial"/>
              <a:ea typeface="Arial"/>
              <a:cs typeface="Arial"/>
              <a:sym typeface="Arial"/>
            </a:endParaRPr>
          </a:p>
        </p:txBody>
      </p:sp>
      <p:sp>
        <p:nvSpPr>
          <p:cNvPr id="1439" name="Google Shape;1439;p125"/>
          <p:cNvSpPr/>
          <p:nvPr/>
        </p:nvSpPr>
        <p:spPr>
          <a:xfrm>
            <a:off x="7042521" y="5453173"/>
            <a:ext cx="1236236"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pony</a:t>
            </a:r>
            <a:endParaRPr b="1" sz="3200" cap="none">
              <a:solidFill>
                <a:schemeClr val="lt1"/>
              </a:solidFill>
              <a:latin typeface="Arial"/>
              <a:ea typeface="Arial"/>
              <a:cs typeface="Arial"/>
              <a:sym typeface="Arial"/>
            </a:endParaRPr>
          </a:p>
        </p:txBody>
      </p:sp>
      <p:sp>
        <p:nvSpPr>
          <p:cNvPr id="1440" name="Google Shape;1440;p125"/>
          <p:cNvSpPr/>
          <p:nvPr/>
        </p:nvSpPr>
        <p:spPr>
          <a:xfrm>
            <a:off x="3678986" y="3830320"/>
            <a:ext cx="2540812" cy="2188285"/>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1" name="Google Shape;1441;p125"/>
          <p:cNvSpPr/>
          <p:nvPr/>
        </p:nvSpPr>
        <p:spPr>
          <a:xfrm>
            <a:off x="8221112" y="3830320"/>
            <a:ext cx="2947467" cy="2202765"/>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mammal, horse&#10;&#10;Description automatically generated" id="1442" name="Google Shape;1442;p125"/>
          <p:cNvPicPr preferRelativeResize="0"/>
          <p:nvPr/>
        </p:nvPicPr>
        <p:blipFill rotWithShape="1">
          <a:blip r:embed="rId5">
            <a:alphaModFix/>
          </a:blip>
          <a:srcRect b="36295" l="0" r="64000" t="0"/>
          <a:stretch/>
        </p:blipFill>
        <p:spPr>
          <a:xfrm>
            <a:off x="3622050" y="3429000"/>
            <a:ext cx="2597747" cy="2585720"/>
          </a:xfrm>
          <a:prstGeom prst="rect">
            <a:avLst/>
          </a:prstGeom>
          <a:noFill/>
          <a:ln>
            <a:noFill/>
          </a:ln>
        </p:spPr>
      </p:pic>
      <p:pic>
        <p:nvPicPr>
          <p:cNvPr descr="A picture containing mammal, horse&#10;&#10;Description automatically generated" id="1443" name="Google Shape;1443;p125"/>
          <p:cNvPicPr preferRelativeResize="0"/>
          <p:nvPr/>
        </p:nvPicPr>
        <p:blipFill rotWithShape="1">
          <a:blip r:embed="rId5">
            <a:alphaModFix/>
          </a:blip>
          <a:srcRect b="36295" l="43460" r="7682" t="0"/>
          <a:stretch/>
        </p:blipFill>
        <p:spPr>
          <a:xfrm>
            <a:off x="8221112" y="3931722"/>
            <a:ext cx="2865120" cy="210136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descr="A picture containing shape&#10;&#10;Description automatically generated" id="1448" name="Google Shape;1448;p12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449" name="Google Shape;1449;p126">
            <a:hlinkClick action="ppaction://hlinkshowjump?jump=nextslide"/>
          </p:cNvPr>
          <p:cNvPicPr preferRelativeResize="0"/>
          <p:nvPr/>
        </p:nvPicPr>
        <p:blipFill rotWithShape="1">
          <a:blip r:embed="rId4">
            <a:alphaModFix/>
          </a:blip>
          <a:srcRect b="0" l="0" r="68621" t="0"/>
          <a:stretch/>
        </p:blipFill>
        <p:spPr>
          <a:xfrm>
            <a:off x="2087004" y="1148781"/>
            <a:ext cx="2972675" cy="5328764"/>
          </a:xfrm>
          <a:prstGeom prst="rect">
            <a:avLst/>
          </a:prstGeom>
          <a:noFill/>
          <a:ln>
            <a:noFill/>
          </a:ln>
        </p:spPr>
      </p:pic>
      <p:sp>
        <p:nvSpPr>
          <p:cNvPr id="1450" name="Google Shape;1450;p126"/>
          <p:cNvSpPr/>
          <p:nvPr/>
        </p:nvSpPr>
        <p:spPr>
          <a:xfrm>
            <a:off x="5557520" y="1915160"/>
            <a:ext cx="4124960" cy="1686560"/>
          </a:xfrm>
          <a:prstGeom prst="wedgeRoundRectCallout">
            <a:avLst>
              <a:gd fmla="val -61032" name="adj1"/>
              <a:gd fmla="val 19449" name="adj2"/>
              <a:gd fmla="val 16667" name="adj3"/>
            </a:avLst>
          </a:prstGeom>
          <a:solidFill>
            <a:srgbClr val="66FFF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Hello. I want to play with you!</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Please, click my button if you’re ready to play with me. </a:t>
            </a:r>
            <a:endParaRPr/>
          </a:p>
        </p:txBody>
      </p:sp>
      <p:pic>
        <p:nvPicPr>
          <p:cNvPr descr="A picture containing icon&#10;&#10;Description automatically generated" id="1451" name="Google Shape;1451;p126"/>
          <p:cNvPicPr preferRelativeResize="0"/>
          <p:nvPr/>
        </p:nvPicPr>
        <p:blipFill rotWithShape="1">
          <a:blip r:embed="rId5">
            <a:alphaModFix/>
          </a:blip>
          <a:srcRect b="57700" l="30517" r="54416" t="15172"/>
          <a:stretch/>
        </p:blipFill>
        <p:spPr>
          <a:xfrm rot="-8716063">
            <a:off x="4520721" y="4049378"/>
            <a:ext cx="792762" cy="80289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pic>
        <p:nvPicPr>
          <p:cNvPr descr="A picture containing shape&#10;&#10;Description automatically generated" id="1456" name="Google Shape;1456;p12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457" name="Google Shape;1457;p127"/>
          <p:cNvPicPr preferRelativeResize="0"/>
          <p:nvPr/>
        </p:nvPicPr>
        <p:blipFill rotWithShape="1">
          <a:blip r:embed="rId4">
            <a:alphaModFix/>
          </a:blip>
          <a:srcRect b="0" l="0" r="68621" t="0"/>
          <a:stretch/>
        </p:blipFill>
        <p:spPr>
          <a:xfrm>
            <a:off x="1182764" y="1341821"/>
            <a:ext cx="2637396" cy="4727749"/>
          </a:xfrm>
          <a:prstGeom prst="rect">
            <a:avLst/>
          </a:prstGeom>
          <a:noFill/>
          <a:ln>
            <a:noFill/>
          </a:ln>
        </p:spPr>
      </p:pic>
      <p:sp>
        <p:nvSpPr>
          <p:cNvPr id="1458" name="Google Shape;1458;p127"/>
          <p:cNvSpPr/>
          <p:nvPr/>
        </p:nvSpPr>
        <p:spPr>
          <a:xfrm>
            <a:off x="4729502" y="1665537"/>
            <a:ext cx="6279734" cy="3270819"/>
          </a:xfrm>
          <a:prstGeom prst="wedgeRoundRectCallout">
            <a:avLst>
              <a:gd fmla="val -61032" name="adj1"/>
              <a:gd fmla="val 19449" name="adj2"/>
              <a:gd fmla="val 16667" name="adj3"/>
            </a:avLst>
          </a:prstGeom>
          <a:solidFill>
            <a:srgbClr val="4ECDD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Say the name of the picture. </a:t>
            </a:r>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Does the letter y make a </a:t>
            </a:r>
            <a:r>
              <a:rPr b="1" lang="en-US" sz="2800">
                <a:solidFill>
                  <a:schemeClr val="dk1"/>
                </a:solidFill>
                <a:latin typeface="Arial"/>
                <a:ea typeface="Arial"/>
                <a:cs typeface="Arial"/>
                <a:sym typeface="Arial"/>
              </a:rPr>
              <a:t>long i sound</a:t>
            </a:r>
            <a:r>
              <a:rPr lang="en-US" sz="2800">
                <a:solidFill>
                  <a:schemeClr val="dk1"/>
                </a:solidFill>
                <a:latin typeface="Arial"/>
                <a:ea typeface="Arial"/>
                <a:cs typeface="Arial"/>
                <a:sym typeface="Arial"/>
              </a:rPr>
              <a:t>? </a:t>
            </a:r>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Does the letter y make a </a:t>
            </a:r>
            <a:r>
              <a:rPr b="1" lang="en-US" sz="2800">
                <a:solidFill>
                  <a:schemeClr val="dk1"/>
                </a:solidFill>
                <a:latin typeface="Arial"/>
                <a:ea typeface="Arial"/>
                <a:cs typeface="Arial"/>
                <a:sym typeface="Arial"/>
              </a:rPr>
              <a:t>long e sound</a:t>
            </a:r>
            <a:r>
              <a:rPr lang="en-US" sz="2800">
                <a:solidFill>
                  <a:schemeClr val="dk1"/>
                </a:solidFill>
                <a:latin typeface="Arial"/>
                <a:ea typeface="Arial"/>
                <a:cs typeface="Arial"/>
                <a:sym typeface="Arial"/>
              </a:rPr>
              <a:t>?</a:t>
            </a:r>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Click the correct answer.</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pic>
        <p:nvPicPr>
          <p:cNvPr descr="A picture containing shape&#10;&#10;Description automatically generated" id="1463" name="Google Shape;1463;p12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oy, doll, vector graphics&#10;&#10;Description automatically generated" id="1464" name="Google Shape;1464;p128"/>
          <p:cNvPicPr preferRelativeResize="0"/>
          <p:nvPr/>
        </p:nvPicPr>
        <p:blipFill rotWithShape="1">
          <a:blip r:embed="rId4">
            <a:alphaModFix/>
          </a:blip>
          <a:srcRect b="0" l="0" r="57167" t="8741"/>
          <a:stretch/>
        </p:blipFill>
        <p:spPr>
          <a:xfrm>
            <a:off x="1328486" y="1757680"/>
            <a:ext cx="3213034" cy="3850640"/>
          </a:xfrm>
          <a:prstGeom prst="rect">
            <a:avLst/>
          </a:prstGeom>
          <a:noFill/>
          <a:ln>
            <a:noFill/>
          </a:ln>
        </p:spPr>
      </p:pic>
      <p:sp>
        <p:nvSpPr>
          <p:cNvPr id="1465" name="Google Shape;1465;p128"/>
          <p:cNvSpPr/>
          <p:nvPr/>
        </p:nvSpPr>
        <p:spPr>
          <a:xfrm>
            <a:off x="6583680" y="3211830"/>
            <a:ext cx="407162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i</a:t>
            </a:r>
            <a:endParaRPr b="1" sz="6000">
              <a:solidFill>
                <a:schemeClr val="dk1"/>
              </a:solidFill>
              <a:latin typeface="Arial"/>
              <a:ea typeface="Arial"/>
              <a:cs typeface="Arial"/>
              <a:sym typeface="Arial"/>
            </a:endParaRPr>
          </a:p>
        </p:txBody>
      </p:sp>
      <p:sp>
        <p:nvSpPr>
          <p:cNvPr id="1466" name="Google Shape;1466;p128"/>
          <p:cNvSpPr/>
          <p:nvPr/>
        </p:nvSpPr>
        <p:spPr>
          <a:xfrm>
            <a:off x="6583680" y="1765300"/>
            <a:ext cx="4071620" cy="1143000"/>
          </a:xfrm>
          <a:prstGeom prst="roundRect">
            <a:avLst>
              <a:gd fmla="val 16667" name="adj"/>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e</a:t>
            </a:r>
            <a:endParaRPr/>
          </a:p>
        </p:txBody>
      </p:sp>
      <p:sp>
        <p:nvSpPr>
          <p:cNvPr id="1467" name="Google Shape;1467;p128"/>
          <p:cNvSpPr/>
          <p:nvPr/>
        </p:nvSpPr>
        <p:spPr>
          <a:xfrm>
            <a:off x="1560863" y="5348194"/>
            <a:ext cx="2748279"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puppy</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pic>
        <p:nvPicPr>
          <p:cNvPr descr="A picture containing shape&#10;&#10;Description automatically generated" id="1472" name="Google Shape;1472;p12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oy, doll, vector graphics&#10;&#10;Description automatically generated" id="1473" name="Google Shape;1473;p129"/>
          <p:cNvPicPr preferRelativeResize="0"/>
          <p:nvPr/>
        </p:nvPicPr>
        <p:blipFill rotWithShape="1">
          <a:blip r:embed="rId4">
            <a:alphaModFix/>
          </a:blip>
          <a:srcRect b="1925" l="42945" r="7483" t="6814"/>
          <a:stretch/>
        </p:blipFill>
        <p:spPr>
          <a:xfrm>
            <a:off x="1536700" y="1676400"/>
            <a:ext cx="3718494" cy="3850640"/>
          </a:xfrm>
          <a:prstGeom prst="rect">
            <a:avLst/>
          </a:prstGeom>
          <a:noFill/>
          <a:ln>
            <a:noFill/>
          </a:ln>
        </p:spPr>
      </p:pic>
      <p:sp>
        <p:nvSpPr>
          <p:cNvPr id="1474" name="Google Shape;1474;p129"/>
          <p:cNvSpPr/>
          <p:nvPr/>
        </p:nvSpPr>
        <p:spPr>
          <a:xfrm>
            <a:off x="6583680" y="3211830"/>
            <a:ext cx="407162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i</a:t>
            </a:r>
            <a:endParaRPr b="1" sz="6000">
              <a:solidFill>
                <a:schemeClr val="dk1"/>
              </a:solidFill>
              <a:latin typeface="Arial"/>
              <a:ea typeface="Arial"/>
              <a:cs typeface="Arial"/>
              <a:sym typeface="Arial"/>
            </a:endParaRPr>
          </a:p>
        </p:txBody>
      </p:sp>
      <p:sp>
        <p:nvSpPr>
          <p:cNvPr id="1475" name="Google Shape;1475;p129"/>
          <p:cNvSpPr/>
          <p:nvPr/>
        </p:nvSpPr>
        <p:spPr>
          <a:xfrm>
            <a:off x="6583680" y="1765300"/>
            <a:ext cx="4071620" cy="1143000"/>
          </a:xfrm>
          <a:prstGeom prst="roundRect">
            <a:avLst>
              <a:gd fmla="val 16667" name="adj"/>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e</a:t>
            </a:r>
            <a:endParaRPr/>
          </a:p>
        </p:txBody>
      </p:sp>
      <p:sp>
        <p:nvSpPr>
          <p:cNvPr id="1476" name="Google Shape;1476;p129"/>
          <p:cNvSpPr/>
          <p:nvPr/>
        </p:nvSpPr>
        <p:spPr>
          <a:xfrm>
            <a:off x="1560863" y="5348194"/>
            <a:ext cx="2748279"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baby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A picture containing line chart&#10;&#10;Description automatically generated" id="203" name="Google Shape;203;p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04" name="Google Shape;204;p1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05" name="Google Shape;205;p13"/>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800" u="none" cap="none" strike="noStrike">
                <a:solidFill>
                  <a:schemeClr val="lt1"/>
                </a:solidFill>
                <a:latin typeface="Rockwell"/>
                <a:ea typeface="Rockwell"/>
                <a:cs typeface="Rockwell"/>
                <a:sym typeface="Rockwell"/>
              </a:rPr>
              <a:t>Day 2</a:t>
            </a:r>
            <a:endParaRPr/>
          </a:p>
        </p:txBody>
      </p:sp>
      <p:sp>
        <p:nvSpPr>
          <p:cNvPr id="206" name="Google Shape;206;p13"/>
          <p:cNvSpPr/>
          <p:nvPr/>
        </p:nvSpPr>
        <p:spPr>
          <a:xfrm>
            <a:off x="2258060" y="2853034"/>
            <a:ext cx="7675880" cy="2019975"/>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sng" cap="none" strike="noStrike">
                <a:solidFill>
                  <a:schemeClr val="lt1"/>
                </a:solidFill>
                <a:latin typeface="Rockwell"/>
                <a:ea typeface="Rockwell"/>
                <a:cs typeface="Rockwell"/>
                <a:sym typeface="Rockwell"/>
                <a:hlinkClick action="ppaction://hlinkshowjump?jump=nextslide">
                  <a:extLst>
                    <a:ext uri="{A12FA001-AC4F-418D-AE19-62706E023703}">
                      <ahyp:hlinkClr val="tx"/>
                    </a:ext>
                  </a:extLst>
                </a:hlinkClick>
              </a:rPr>
              <a:t>I’m ready to READ some words.</a:t>
            </a:r>
            <a:endParaRPr b="1" i="0" sz="4800" u="none" cap="none" strike="noStrike">
              <a:solidFill>
                <a:schemeClr val="lt1"/>
              </a:solidFill>
              <a:latin typeface="Rockwell"/>
              <a:ea typeface="Rockwell"/>
              <a:cs typeface="Rockwell"/>
              <a:sym typeface="Rockwell"/>
            </a:endParaRPr>
          </a:p>
        </p:txBody>
      </p:sp>
      <p:sp>
        <p:nvSpPr>
          <p:cNvPr id="207" name="Google Shape;207;p13"/>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600" u="sng" cap="none" strike="noStrike">
                <a:solidFill>
                  <a:schemeClr val="lt1"/>
                </a:solidFill>
                <a:latin typeface="Rockwell"/>
                <a:ea typeface="Rockwell"/>
                <a:cs typeface="Rockwell"/>
                <a:sym typeface="Rockwell"/>
                <a:hlinkClick action="ppaction://hlinksldjump" r:id="rId5">
                  <a:extLst>
                    <a:ext uri="{A12FA001-AC4F-418D-AE19-62706E023703}">
                      <ahyp:hlinkClr val="tx"/>
                    </a:ext>
                  </a:extLst>
                </a:hlinkClick>
              </a:rPr>
              <a:t>BACK</a:t>
            </a:r>
            <a:endParaRPr b="1" i="0" sz="800" u="none" cap="none" strike="noStrike">
              <a:solidFill>
                <a:schemeClr val="lt1"/>
              </a:solidFill>
              <a:latin typeface="Rockwell"/>
              <a:ea typeface="Rockwell"/>
              <a:cs typeface="Rockwell"/>
              <a:sym typeface="Rockwe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pic>
        <p:nvPicPr>
          <p:cNvPr descr="A picture containing shape&#10;&#10;Description automatically generated" id="1481" name="Google Shape;1481;p1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82" name="Google Shape;1482;p130"/>
          <p:cNvSpPr/>
          <p:nvPr/>
        </p:nvSpPr>
        <p:spPr>
          <a:xfrm>
            <a:off x="6583680" y="3211830"/>
            <a:ext cx="407162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i</a:t>
            </a:r>
            <a:endParaRPr b="1" sz="6000">
              <a:solidFill>
                <a:schemeClr val="dk1"/>
              </a:solidFill>
              <a:latin typeface="Arial"/>
              <a:ea typeface="Arial"/>
              <a:cs typeface="Arial"/>
              <a:sym typeface="Arial"/>
            </a:endParaRPr>
          </a:p>
        </p:txBody>
      </p:sp>
      <p:sp>
        <p:nvSpPr>
          <p:cNvPr id="1483" name="Google Shape;1483;p130"/>
          <p:cNvSpPr/>
          <p:nvPr/>
        </p:nvSpPr>
        <p:spPr>
          <a:xfrm>
            <a:off x="6583680" y="1765300"/>
            <a:ext cx="4071620" cy="1143000"/>
          </a:xfrm>
          <a:prstGeom prst="roundRect">
            <a:avLst>
              <a:gd fmla="val 16667" name="adj"/>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e</a:t>
            </a:r>
            <a:endParaRPr/>
          </a:p>
        </p:txBody>
      </p:sp>
      <p:pic>
        <p:nvPicPr>
          <p:cNvPr descr="A picture containing text, vector graphics&#10;&#10;Description automatically generated" id="1484" name="Google Shape;1484;p130"/>
          <p:cNvPicPr preferRelativeResize="0"/>
          <p:nvPr/>
        </p:nvPicPr>
        <p:blipFill rotWithShape="1">
          <a:blip r:embed="rId4">
            <a:alphaModFix/>
          </a:blip>
          <a:srcRect b="-3461" l="44166" r="25681" t="57655"/>
          <a:stretch/>
        </p:blipFill>
        <p:spPr>
          <a:xfrm>
            <a:off x="1536700" y="1730166"/>
            <a:ext cx="3976168" cy="3397668"/>
          </a:xfrm>
          <a:prstGeom prst="rect">
            <a:avLst/>
          </a:prstGeom>
          <a:noFill/>
          <a:ln>
            <a:noFill/>
          </a:ln>
        </p:spPr>
      </p:pic>
      <p:sp>
        <p:nvSpPr>
          <p:cNvPr id="1485" name="Google Shape;1485;p130"/>
          <p:cNvSpPr/>
          <p:nvPr/>
        </p:nvSpPr>
        <p:spPr>
          <a:xfrm>
            <a:off x="1560863" y="5348194"/>
            <a:ext cx="2748279"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fly</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pic>
        <p:nvPicPr>
          <p:cNvPr descr="A picture containing shape&#10;&#10;Description automatically generated" id="1490" name="Google Shape;1490;p13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91" name="Google Shape;1491;p131"/>
          <p:cNvSpPr/>
          <p:nvPr/>
        </p:nvSpPr>
        <p:spPr>
          <a:xfrm>
            <a:off x="6583680" y="3211830"/>
            <a:ext cx="407162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i</a:t>
            </a:r>
            <a:endParaRPr b="1" sz="6000">
              <a:solidFill>
                <a:schemeClr val="dk1"/>
              </a:solidFill>
              <a:latin typeface="Arial"/>
              <a:ea typeface="Arial"/>
              <a:cs typeface="Arial"/>
              <a:sym typeface="Arial"/>
            </a:endParaRPr>
          </a:p>
        </p:txBody>
      </p:sp>
      <p:sp>
        <p:nvSpPr>
          <p:cNvPr id="1492" name="Google Shape;1492;p131"/>
          <p:cNvSpPr/>
          <p:nvPr/>
        </p:nvSpPr>
        <p:spPr>
          <a:xfrm>
            <a:off x="6583680" y="1765300"/>
            <a:ext cx="4071620" cy="1143000"/>
          </a:xfrm>
          <a:prstGeom prst="roundRect">
            <a:avLst>
              <a:gd fmla="val 16667" name="adj"/>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e</a:t>
            </a:r>
            <a:endParaRPr/>
          </a:p>
        </p:txBody>
      </p:sp>
      <p:pic>
        <p:nvPicPr>
          <p:cNvPr descr="A picture containing text, vector graphics&#10;&#10;Description automatically generated" id="1493" name="Google Shape;1493;p131"/>
          <p:cNvPicPr preferRelativeResize="0"/>
          <p:nvPr/>
        </p:nvPicPr>
        <p:blipFill rotWithShape="1">
          <a:blip r:embed="rId4">
            <a:alphaModFix/>
          </a:blip>
          <a:srcRect b="45640" l="59345" r="3597" t="9831"/>
          <a:stretch/>
        </p:blipFill>
        <p:spPr>
          <a:xfrm>
            <a:off x="987964" y="1650365"/>
            <a:ext cx="4620357" cy="3122930"/>
          </a:xfrm>
          <a:prstGeom prst="rect">
            <a:avLst/>
          </a:prstGeom>
          <a:noFill/>
          <a:ln>
            <a:noFill/>
          </a:ln>
        </p:spPr>
      </p:pic>
      <p:sp>
        <p:nvSpPr>
          <p:cNvPr id="1494" name="Google Shape;1494;p131"/>
          <p:cNvSpPr/>
          <p:nvPr/>
        </p:nvSpPr>
        <p:spPr>
          <a:xfrm>
            <a:off x="1924002" y="5207635"/>
            <a:ext cx="2748279"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sky</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pic>
        <p:nvPicPr>
          <p:cNvPr descr="A picture containing shape&#10;&#10;Description automatically generated" id="1499" name="Google Shape;1499;p1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500" name="Google Shape;1500;p132"/>
          <p:cNvSpPr/>
          <p:nvPr/>
        </p:nvSpPr>
        <p:spPr>
          <a:xfrm>
            <a:off x="6583680" y="3211830"/>
            <a:ext cx="407162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i</a:t>
            </a:r>
            <a:endParaRPr b="1" sz="6000">
              <a:solidFill>
                <a:schemeClr val="dk1"/>
              </a:solidFill>
              <a:latin typeface="Arial"/>
              <a:ea typeface="Arial"/>
              <a:cs typeface="Arial"/>
              <a:sym typeface="Arial"/>
            </a:endParaRPr>
          </a:p>
        </p:txBody>
      </p:sp>
      <p:sp>
        <p:nvSpPr>
          <p:cNvPr id="1501" name="Google Shape;1501;p132"/>
          <p:cNvSpPr/>
          <p:nvPr/>
        </p:nvSpPr>
        <p:spPr>
          <a:xfrm>
            <a:off x="6583680" y="1765300"/>
            <a:ext cx="4071620" cy="1143000"/>
          </a:xfrm>
          <a:prstGeom prst="roundRect">
            <a:avLst>
              <a:gd fmla="val 16667" name="adj"/>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long e</a:t>
            </a:r>
            <a:endParaRPr/>
          </a:p>
        </p:txBody>
      </p:sp>
      <p:pic>
        <p:nvPicPr>
          <p:cNvPr descr="A picture containing mammal, horse&#10;&#10;Description automatically generated" id="1502" name="Google Shape;1502;p132"/>
          <p:cNvPicPr preferRelativeResize="0"/>
          <p:nvPr/>
        </p:nvPicPr>
        <p:blipFill rotWithShape="1">
          <a:blip r:embed="rId4">
            <a:alphaModFix/>
          </a:blip>
          <a:srcRect b="36295" l="0" r="64000" t="0"/>
          <a:stretch/>
        </p:blipFill>
        <p:spPr>
          <a:xfrm>
            <a:off x="1717060" y="1587182"/>
            <a:ext cx="3700770" cy="3683636"/>
          </a:xfrm>
          <a:prstGeom prst="rect">
            <a:avLst/>
          </a:prstGeom>
          <a:noFill/>
          <a:ln>
            <a:noFill/>
          </a:ln>
        </p:spPr>
      </p:pic>
      <p:sp>
        <p:nvSpPr>
          <p:cNvPr id="1503" name="Google Shape;1503;p132"/>
          <p:cNvSpPr/>
          <p:nvPr/>
        </p:nvSpPr>
        <p:spPr>
          <a:xfrm>
            <a:off x="2193305" y="5409154"/>
            <a:ext cx="2748279"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sunny</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pic>
        <p:nvPicPr>
          <p:cNvPr descr="A picture containing line chart&#10;&#10;Description automatically generated" id="1508" name="Google Shape;1508;p13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509" name="Google Shape;1509;p13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510" name="Google Shape;1510;p133"/>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3</a:t>
            </a:r>
            <a:endParaRPr/>
          </a:p>
        </p:txBody>
      </p:sp>
      <p:sp>
        <p:nvSpPr>
          <p:cNvPr id="1511" name="Google Shape;1511;p133">
            <a:hlinkClick action="ppaction://hlinkshowjump?jump=nextslide"/>
          </p:cNvPr>
          <p:cNvSpPr/>
          <p:nvPr/>
        </p:nvSpPr>
        <p:spPr>
          <a:xfrm>
            <a:off x="1016000" y="2421261"/>
            <a:ext cx="10502900" cy="2823839"/>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Rockwell"/>
                <a:ea typeface="Rockwell"/>
                <a:cs typeface="Rockwell"/>
                <a:sym typeface="Rockwell"/>
              </a:rPr>
              <a:t>Let’s Practice!</a:t>
            </a:r>
            <a:endParaRPr/>
          </a:p>
        </p:txBody>
      </p:sp>
      <p:sp>
        <p:nvSpPr>
          <p:cNvPr id="1512" name="Google Shape;1512;p133">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pic>
        <p:nvPicPr>
          <p:cNvPr descr="Background pattern&#10;&#10;Description automatically generated" id="1517" name="Google Shape;1517;p13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1518" name="Google Shape;1518;p134"/>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1519" name="Google Shape;1519;p134"/>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a:t>
            </a:r>
            <a:endParaRPr/>
          </a:p>
        </p:txBody>
      </p:sp>
      <p:sp>
        <p:nvSpPr>
          <p:cNvPr id="1520" name="Google Shape;1520;p134"/>
          <p:cNvSpPr txBox="1"/>
          <p:nvPr/>
        </p:nvSpPr>
        <p:spPr>
          <a:xfrm>
            <a:off x="1273175" y="1743498"/>
            <a:ext cx="1001649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Read each word. Then, click the words with the long i sound and the long e sound.</a:t>
            </a:r>
            <a:endParaRPr/>
          </a:p>
          <a:p>
            <a:pPr indent="0" lvl="0" marL="0" marR="0" rtl="0" algn="ctr">
              <a:spcBef>
                <a:spcPts val="0"/>
              </a:spcBef>
              <a:spcAft>
                <a:spcPts val="0"/>
              </a:spcAft>
              <a:buNone/>
            </a:pPr>
            <a:r>
              <a:rPr lang="en-US" sz="3200">
                <a:solidFill>
                  <a:srgbClr val="7030A0"/>
                </a:solidFill>
                <a:latin typeface="Arial"/>
                <a:ea typeface="Arial"/>
                <a:cs typeface="Arial"/>
                <a:sym typeface="Arial"/>
              </a:rPr>
              <a:t> </a:t>
            </a:r>
            <a:endParaRPr sz="3200">
              <a:solidFill>
                <a:srgbClr val="7030A0"/>
              </a:solidFill>
              <a:latin typeface="Arial"/>
              <a:ea typeface="Arial"/>
              <a:cs typeface="Arial"/>
              <a:sym typeface="Arial"/>
            </a:endParaRPr>
          </a:p>
        </p:txBody>
      </p:sp>
      <p:sp>
        <p:nvSpPr>
          <p:cNvPr id="1521" name="Google Shape;1521;p134"/>
          <p:cNvSpPr/>
          <p:nvPr/>
        </p:nvSpPr>
        <p:spPr>
          <a:xfrm>
            <a:off x="1109415" y="403809"/>
            <a:ext cx="451758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Practice Time!</a:t>
            </a:r>
            <a:endParaRPr b="1" sz="4400" cap="none">
              <a:solidFill>
                <a:srgbClr val="002060"/>
              </a:solidFill>
              <a:latin typeface="Arial"/>
              <a:ea typeface="Arial"/>
              <a:cs typeface="Arial"/>
              <a:sym typeface="Arial"/>
            </a:endParaRPr>
          </a:p>
        </p:txBody>
      </p:sp>
      <p:pic>
        <p:nvPicPr>
          <p:cNvPr id="1522" name="Google Shape;1522;p134"/>
          <p:cNvPicPr preferRelativeResize="0"/>
          <p:nvPr/>
        </p:nvPicPr>
        <p:blipFill rotWithShape="1">
          <a:blip r:embed="rId5">
            <a:alphaModFix/>
          </a:blip>
          <a:srcRect b="8322" l="52065" r="7401" t="0"/>
          <a:stretch/>
        </p:blipFill>
        <p:spPr>
          <a:xfrm>
            <a:off x="388703" y="3081808"/>
            <a:ext cx="3075940" cy="391323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pic>
        <p:nvPicPr>
          <p:cNvPr descr="A picture containing shape&#10;&#10;Description automatically generated" id="1527" name="Google Shape;1527;p13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528" name="Google Shape;1528;p135"/>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pic>
        <p:nvPicPr>
          <p:cNvPr descr="A picture containing light&#10;&#10;Description automatically generated" id="1529" name="Google Shape;1529;p135"/>
          <p:cNvPicPr preferRelativeResize="0"/>
          <p:nvPr/>
        </p:nvPicPr>
        <p:blipFill rotWithShape="1">
          <a:blip r:embed="rId5">
            <a:alphaModFix/>
          </a:blip>
          <a:srcRect b="49999" l="9000" r="9667" t="8297"/>
          <a:stretch/>
        </p:blipFill>
        <p:spPr>
          <a:xfrm>
            <a:off x="4468273" y="1698466"/>
            <a:ext cx="3294272" cy="950141"/>
          </a:xfrm>
          <a:prstGeom prst="rect">
            <a:avLst/>
          </a:prstGeom>
          <a:noFill/>
          <a:ln>
            <a:noFill/>
          </a:ln>
        </p:spPr>
      </p:pic>
      <p:pic>
        <p:nvPicPr>
          <p:cNvPr descr="A picture containing light&#10;&#10;Description automatically generated" id="1530" name="Google Shape;1530;p135"/>
          <p:cNvPicPr preferRelativeResize="0"/>
          <p:nvPr/>
        </p:nvPicPr>
        <p:blipFill rotWithShape="1">
          <a:blip r:embed="rId5">
            <a:alphaModFix/>
          </a:blip>
          <a:srcRect b="2730" l="9000" r="9667" t="52521"/>
          <a:stretch/>
        </p:blipFill>
        <p:spPr>
          <a:xfrm>
            <a:off x="8306613" y="1689965"/>
            <a:ext cx="3294272" cy="1019503"/>
          </a:xfrm>
          <a:prstGeom prst="rect">
            <a:avLst/>
          </a:prstGeom>
          <a:noFill/>
          <a:ln>
            <a:noFill/>
          </a:ln>
        </p:spPr>
      </p:pic>
      <p:pic>
        <p:nvPicPr>
          <p:cNvPr descr="A picture containing light&#10;&#10;Description automatically generated" id="1531" name="Google Shape;1531;p135"/>
          <p:cNvPicPr preferRelativeResize="0"/>
          <p:nvPr/>
        </p:nvPicPr>
        <p:blipFill rotWithShape="1">
          <a:blip r:embed="rId5">
            <a:alphaModFix/>
          </a:blip>
          <a:srcRect b="2730" l="9000" r="9667" t="52521"/>
          <a:stretch/>
        </p:blipFill>
        <p:spPr>
          <a:xfrm>
            <a:off x="591114" y="2897172"/>
            <a:ext cx="3294272" cy="1019503"/>
          </a:xfrm>
          <a:prstGeom prst="rect">
            <a:avLst/>
          </a:prstGeom>
          <a:noFill/>
          <a:ln>
            <a:noFill/>
          </a:ln>
        </p:spPr>
      </p:pic>
      <p:sp>
        <p:nvSpPr>
          <p:cNvPr id="1532" name="Google Shape;1532;p135"/>
          <p:cNvSpPr/>
          <p:nvPr/>
        </p:nvSpPr>
        <p:spPr>
          <a:xfrm>
            <a:off x="1519144" y="1629104"/>
            <a:ext cx="143821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cat</a:t>
            </a:r>
            <a:endParaRPr/>
          </a:p>
        </p:txBody>
      </p:sp>
      <p:sp>
        <p:nvSpPr>
          <p:cNvPr id="1533" name="Google Shape;1533;p135"/>
          <p:cNvSpPr/>
          <p:nvPr/>
        </p:nvSpPr>
        <p:spPr>
          <a:xfrm>
            <a:off x="1546395" y="2929584"/>
            <a:ext cx="138371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cry</a:t>
            </a:r>
            <a:endParaRPr/>
          </a:p>
        </p:txBody>
      </p:sp>
      <p:pic>
        <p:nvPicPr>
          <p:cNvPr descr="A picture containing light&#10;&#10;Description automatically generated" id="1534" name="Google Shape;1534;p135"/>
          <p:cNvPicPr preferRelativeResize="0"/>
          <p:nvPr/>
        </p:nvPicPr>
        <p:blipFill rotWithShape="1">
          <a:blip r:embed="rId5">
            <a:alphaModFix/>
          </a:blip>
          <a:srcRect b="49999" l="9000" r="9667" t="8297"/>
          <a:stretch/>
        </p:blipFill>
        <p:spPr>
          <a:xfrm>
            <a:off x="578068" y="4165240"/>
            <a:ext cx="3294272" cy="950141"/>
          </a:xfrm>
          <a:prstGeom prst="rect">
            <a:avLst/>
          </a:prstGeom>
          <a:noFill/>
          <a:ln>
            <a:noFill/>
          </a:ln>
        </p:spPr>
      </p:pic>
      <p:sp>
        <p:nvSpPr>
          <p:cNvPr id="1535" name="Google Shape;1535;p135"/>
          <p:cNvSpPr/>
          <p:nvPr/>
        </p:nvSpPr>
        <p:spPr>
          <a:xfrm>
            <a:off x="5459257" y="1698995"/>
            <a:ext cx="135485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rat</a:t>
            </a:r>
            <a:endParaRPr/>
          </a:p>
        </p:txBody>
      </p:sp>
      <p:sp>
        <p:nvSpPr>
          <p:cNvPr id="1536" name="Google Shape;1536;p135"/>
          <p:cNvSpPr/>
          <p:nvPr/>
        </p:nvSpPr>
        <p:spPr>
          <a:xfrm>
            <a:off x="9109415" y="1729475"/>
            <a:ext cx="177003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cake</a:t>
            </a:r>
            <a:endParaRPr b="0" sz="4800" cap="none">
              <a:solidFill>
                <a:schemeClr val="lt1"/>
              </a:solidFill>
              <a:latin typeface="Arial"/>
              <a:ea typeface="Arial"/>
              <a:cs typeface="Arial"/>
              <a:sym typeface="Arial"/>
            </a:endParaRPr>
          </a:p>
        </p:txBody>
      </p:sp>
      <p:sp>
        <p:nvSpPr>
          <p:cNvPr id="1537" name="Google Shape;1537;p135"/>
          <p:cNvSpPr/>
          <p:nvPr/>
        </p:nvSpPr>
        <p:spPr>
          <a:xfrm>
            <a:off x="1195338" y="4210797"/>
            <a:ext cx="208582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rocky</a:t>
            </a:r>
            <a:endParaRPr/>
          </a:p>
        </p:txBody>
      </p:sp>
      <p:pic>
        <p:nvPicPr>
          <p:cNvPr descr="Shape, arrow, rectangle&#10;&#10;Description automatically generated" id="1538" name="Google Shape;1538;p135"/>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pic>
        <p:nvPicPr>
          <p:cNvPr descr="A picture containing light&#10;&#10;Description automatically generated" id="1539" name="Google Shape;1539;p135"/>
          <p:cNvPicPr preferRelativeResize="0"/>
          <p:nvPr/>
        </p:nvPicPr>
        <p:blipFill rotWithShape="1">
          <a:blip r:embed="rId5">
            <a:alphaModFix/>
          </a:blip>
          <a:srcRect b="49999" l="9000" r="9667" t="8297"/>
          <a:stretch/>
        </p:blipFill>
        <p:spPr>
          <a:xfrm>
            <a:off x="8306613" y="2897172"/>
            <a:ext cx="3294272" cy="950141"/>
          </a:xfrm>
          <a:prstGeom prst="rect">
            <a:avLst/>
          </a:prstGeom>
          <a:noFill/>
          <a:ln>
            <a:noFill/>
          </a:ln>
        </p:spPr>
      </p:pic>
      <p:sp>
        <p:nvSpPr>
          <p:cNvPr id="1540" name="Google Shape;1540;p135"/>
          <p:cNvSpPr/>
          <p:nvPr/>
        </p:nvSpPr>
        <p:spPr>
          <a:xfrm>
            <a:off x="8921065" y="4240048"/>
            <a:ext cx="214674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funny</a:t>
            </a:r>
            <a:endParaRPr/>
          </a:p>
        </p:txBody>
      </p:sp>
      <p:pic>
        <p:nvPicPr>
          <p:cNvPr descr="Shape, arrow, rectangle&#10;&#10;Description automatically generated" id="1541" name="Google Shape;1541;p135"/>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542" name="Google Shape;1542;p135"/>
          <p:cNvSpPr/>
          <p:nvPr/>
        </p:nvSpPr>
        <p:spPr>
          <a:xfrm>
            <a:off x="5435403" y="2899104"/>
            <a:ext cx="132119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spy</a:t>
            </a:r>
            <a:endParaRPr/>
          </a:p>
        </p:txBody>
      </p:sp>
      <p:sp>
        <p:nvSpPr>
          <p:cNvPr id="1543" name="Google Shape;1543;p135"/>
          <p:cNvSpPr/>
          <p:nvPr/>
        </p:nvSpPr>
        <p:spPr>
          <a:xfrm>
            <a:off x="9158500" y="2929584"/>
            <a:ext cx="159049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jelly</a:t>
            </a:r>
            <a:endParaRPr/>
          </a:p>
        </p:txBody>
      </p:sp>
      <p:pic>
        <p:nvPicPr>
          <p:cNvPr descr="A picture containing light&#10;&#10;Description automatically generated" id="1544" name="Google Shape;1544;p135"/>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545" name="Google Shape;1545;p135"/>
          <p:cNvSpPr/>
          <p:nvPr/>
        </p:nvSpPr>
        <p:spPr>
          <a:xfrm>
            <a:off x="5060769" y="4181524"/>
            <a:ext cx="203132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raise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pic>
        <p:nvPicPr>
          <p:cNvPr descr="A picture containing shape&#10;&#10;Description automatically generated" id="1550" name="Google Shape;1550;p13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551" name="Google Shape;1551;p136"/>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sp>
        <p:nvSpPr>
          <p:cNvPr id="1552" name="Google Shape;1552;p136"/>
          <p:cNvSpPr/>
          <p:nvPr/>
        </p:nvSpPr>
        <p:spPr>
          <a:xfrm>
            <a:off x="1142439" y="1710384"/>
            <a:ext cx="219162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pencil</a:t>
            </a:r>
            <a:endParaRPr/>
          </a:p>
        </p:txBody>
      </p:sp>
      <p:pic>
        <p:nvPicPr>
          <p:cNvPr descr="Shape, arrow, rectangle&#10;&#10;Description automatically generated" id="1553" name="Google Shape;1553;p136"/>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sp>
        <p:nvSpPr>
          <p:cNvPr id="1554" name="Google Shape;1554;p136"/>
          <p:cNvSpPr/>
          <p:nvPr/>
        </p:nvSpPr>
        <p:spPr>
          <a:xfrm>
            <a:off x="8887403" y="4240048"/>
            <a:ext cx="221406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sunny</a:t>
            </a:r>
            <a:endParaRPr/>
          </a:p>
        </p:txBody>
      </p:sp>
      <p:pic>
        <p:nvPicPr>
          <p:cNvPr descr="Shape, arrow, rectangle&#10;&#10;Description automatically generated" id="1555" name="Google Shape;1555;p136"/>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556" name="Google Shape;1556;p136"/>
          <p:cNvSpPr/>
          <p:nvPr/>
        </p:nvSpPr>
        <p:spPr>
          <a:xfrm>
            <a:off x="5189342" y="2899104"/>
            <a:ext cx="181331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glow</a:t>
            </a:r>
            <a:endParaRPr/>
          </a:p>
        </p:txBody>
      </p:sp>
      <p:pic>
        <p:nvPicPr>
          <p:cNvPr descr="A picture containing light&#10;&#10;Description automatically generated" id="1557" name="Google Shape;1557;p136"/>
          <p:cNvPicPr preferRelativeResize="0"/>
          <p:nvPr/>
        </p:nvPicPr>
        <p:blipFill rotWithShape="1">
          <a:blip r:embed="rId5">
            <a:alphaModFix/>
          </a:blip>
          <a:srcRect b="49999" l="9000" r="9667" t="8297"/>
          <a:stretch/>
        </p:blipFill>
        <p:spPr>
          <a:xfrm>
            <a:off x="4446509" y="1698466"/>
            <a:ext cx="3294272" cy="950141"/>
          </a:xfrm>
          <a:prstGeom prst="rect">
            <a:avLst/>
          </a:prstGeom>
          <a:noFill/>
          <a:ln>
            <a:noFill/>
          </a:ln>
        </p:spPr>
      </p:pic>
      <p:pic>
        <p:nvPicPr>
          <p:cNvPr descr="A picture containing light&#10;&#10;Description automatically generated" id="1558" name="Google Shape;1558;p136"/>
          <p:cNvPicPr preferRelativeResize="0"/>
          <p:nvPr/>
        </p:nvPicPr>
        <p:blipFill rotWithShape="1">
          <a:blip r:embed="rId5">
            <a:alphaModFix/>
          </a:blip>
          <a:srcRect b="2730" l="9000" r="9667" t="52521"/>
          <a:stretch/>
        </p:blipFill>
        <p:spPr>
          <a:xfrm>
            <a:off x="590127" y="2919248"/>
            <a:ext cx="3294272" cy="1019503"/>
          </a:xfrm>
          <a:prstGeom prst="rect">
            <a:avLst/>
          </a:prstGeom>
          <a:noFill/>
          <a:ln>
            <a:noFill/>
          </a:ln>
        </p:spPr>
      </p:pic>
      <p:pic>
        <p:nvPicPr>
          <p:cNvPr descr="A picture containing light&#10;&#10;Description automatically generated" id="1559" name="Google Shape;1559;p136"/>
          <p:cNvPicPr preferRelativeResize="0"/>
          <p:nvPr/>
        </p:nvPicPr>
        <p:blipFill rotWithShape="1">
          <a:blip r:embed="rId5">
            <a:alphaModFix/>
          </a:blip>
          <a:srcRect b="2730" l="9000" r="9667" t="52521"/>
          <a:stretch/>
        </p:blipFill>
        <p:spPr>
          <a:xfrm>
            <a:off x="8288856" y="1663784"/>
            <a:ext cx="3294272" cy="1019503"/>
          </a:xfrm>
          <a:prstGeom prst="rect">
            <a:avLst/>
          </a:prstGeom>
          <a:noFill/>
          <a:ln>
            <a:noFill/>
          </a:ln>
        </p:spPr>
      </p:pic>
      <p:pic>
        <p:nvPicPr>
          <p:cNvPr descr="A picture containing light&#10;&#10;Description automatically generated" id="1560" name="Google Shape;1560;p136"/>
          <p:cNvPicPr preferRelativeResize="0"/>
          <p:nvPr/>
        </p:nvPicPr>
        <p:blipFill rotWithShape="1">
          <a:blip r:embed="rId5">
            <a:alphaModFix/>
          </a:blip>
          <a:srcRect b="49999" l="9000" r="9667" t="8297"/>
          <a:stretch/>
        </p:blipFill>
        <p:spPr>
          <a:xfrm>
            <a:off x="8288856" y="2893144"/>
            <a:ext cx="3294272" cy="950141"/>
          </a:xfrm>
          <a:prstGeom prst="rect">
            <a:avLst/>
          </a:prstGeom>
          <a:noFill/>
          <a:ln>
            <a:noFill/>
          </a:ln>
        </p:spPr>
      </p:pic>
      <p:pic>
        <p:nvPicPr>
          <p:cNvPr descr="A picture containing light&#10;&#10;Description automatically generated" id="1561" name="Google Shape;1561;p136"/>
          <p:cNvPicPr preferRelativeResize="0"/>
          <p:nvPr/>
        </p:nvPicPr>
        <p:blipFill rotWithShape="1">
          <a:blip r:embed="rId5">
            <a:alphaModFix/>
          </a:blip>
          <a:srcRect b="49999" l="9000" r="9667" t="8297"/>
          <a:stretch/>
        </p:blipFill>
        <p:spPr>
          <a:xfrm>
            <a:off x="657895" y="4138448"/>
            <a:ext cx="3294272" cy="950141"/>
          </a:xfrm>
          <a:prstGeom prst="rect">
            <a:avLst/>
          </a:prstGeom>
          <a:noFill/>
          <a:ln>
            <a:noFill/>
          </a:ln>
        </p:spPr>
      </p:pic>
      <p:pic>
        <p:nvPicPr>
          <p:cNvPr descr="A picture containing light&#10;&#10;Description automatically generated" id="1562" name="Google Shape;1562;p136"/>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563" name="Google Shape;1563;p136"/>
          <p:cNvSpPr/>
          <p:nvPr/>
        </p:nvSpPr>
        <p:spPr>
          <a:xfrm>
            <a:off x="5060768" y="4181524"/>
            <a:ext cx="203132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book</a:t>
            </a:r>
            <a:endParaRPr/>
          </a:p>
        </p:txBody>
      </p:sp>
      <p:sp>
        <p:nvSpPr>
          <p:cNvPr id="1564" name="Google Shape;1564;p136"/>
          <p:cNvSpPr/>
          <p:nvPr/>
        </p:nvSpPr>
        <p:spPr>
          <a:xfrm>
            <a:off x="1112479" y="2964264"/>
            <a:ext cx="221086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happy</a:t>
            </a:r>
            <a:endParaRPr/>
          </a:p>
        </p:txBody>
      </p:sp>
      <p:sp>
        <p:nvSpPr>
          <p:cNvPr id="1565" name="Google Shape;1565;p136"/>
          <p:cNvSpPr/>
          <p:nvPr/>
        </p:nvSpPr>
        <p:spPr>
          <a:xfrm>
            <a:off x="5217465" y="1737795"/>
            <a:ext cx="181812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pony</a:t>
            </a:r>
            <a:endParaRPr/>
          </a:p>
        </p:txBody>
      </p:sp>
      <p:sp>
        <p:nvSpPr>
          <p:cNvPr id="1566" name="Google Shape;1566;p136"/>
          <p:cNvSpPr/>
          <p:nvPr/>
        </p:nvSpPr>
        <p:spPr>
          <a:xfrm>
            <a:off x="9065335" y="1663784"/>
            <a:ext cx="154241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dog</a:t>
            </a:r>
            <a:endParaRPr/>
          </a:p>
        </p:txBody>
      </p:sp>
      <p:sp>
        <p:nvSpPr>
          <p:cNvPr id="1567" name="Google Shape;1567;p136"/>
          <p:cNvSpPr/>
          <p:nvPr/>
        </p:nvSpPr>
        <p:spPr>
          <a:xfrm>
            <a:off x="9406040" y="2944377"/>
            <a:ext cx="10599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fly</a:t>
            </a:r>
            <a:endParaRPr/>
          </a:p>
        </p:txBody>
      </p:sp>
      <p:sp>
        <p:nvSpPr>
          <p:cNvPr id="1568" name="Google Shape;1568;p136"/>
          <p:cNvSpPr/>
          <p:nvPr/>
        </p:nvSpPr>
        <p:spPr>
          <a:xfrm>
            <a:off x="1478524" y="4221998"/>
            <a:ext cx="1653018"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400" cap="none">
                <a:solidFill>
                  <a:schemeClr val="lt1"/>
                </a:solidFill>
                <a:latin typeface="Arial"/>
                <a:ea typeface="Arial"/>
                <a:cs typeface="Arial"/>
                <a:sym typeface="Arial"/>
              </a:rPr>
              <a:t>baby</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pic>
        <p:nvPicPr>
          <p:cNvPr descr="A picture containing shape&#10;&#10;Description automatically generated" id="1573" name="Google Shape;1573;p13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574" name="Google Shape;1574;p137"/>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sp>
        <p:nvSpPr>
          <p:cNvPr id="1575" name="Google Shape;1575;p137"/>
          <p:cNvSpPr/>
          <p:nvPr/>
        </p:nvSpPr>
        <p:spPr>
          <a:xfrm>
            <a:off x="1212171" y="1710384"/>
            <a:ext cx="205216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400" cap="none">
                <a:solidFill>
                  <a:schemeClr val="lt1"/>
                </a:solidFill>
                <a:latin typeface="Arial"/>
                <a:ea typeface="Arial"/>
                <a:cs typeface="Arial"/>
                <a:sym typeface="Arial"/>
              </a:rPr>
              <a:t>puppy</a:t>
            </a:r>
            <a:endParaRPr/>
          </a:p>
        </p:txBody>
      </p:sp>
      <p:pic>
        <p:nvPicPr>
          <p:cNvPr descr="Shape, arrow, rectangle&#10;&#10;Description automatically generated" id="1576" name="Google Shape;1576;p137"/>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sp>
        <p:nvSpPr>
          <p:cNvPr id="1577" name="Google Shape;1577;p137"/>
          <p:cNvSpPr/>
          <p:nvPr/>
        </p:nvSpPr>
        <p:spPr>
          <a:xfrm>
            <a:off x="9355481" y="4240048"/>
            <a:ext cx="127791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dry</a:t>
            </a:r>
            <a:endParaRPr/>
          </a:p>
        </p:txBody>
      </p:sp>
      <p:pic>
        <p:nvPicPr>
          <p:cNvPr descr="Shape, arrow, rectangle&#10;&#10;Description automatically generated" id="1578" name="Google Shape;1578;p137"/>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579" name="Google Shape;1579;p137"/>
          <p:cNvSpPr/>
          <p:nvPr/>
        </p:nvSpPr>
        <p:spPr>
          <a:xfrm>
            <a:off x="5490707" y="2899104"/>
            <a:ext cx="121058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try</a:t>
            </a:r>
            <a:endParaRPr/>
          </a:p>
        </p:txBody>
      </p:sp>
      <p:pic>
        <p:nvPicPr>
          <p:cNvPr descr="A picture containing light&#10;&#10;Description automatically generated" id="1580" name="Google Shape;1580;p137"/>
          <p:cNvPicPr preferRelativeResize="0"/>
          <p:nvPr/>
        </p:nvPicPr>
        <p:blipFill rotWithShape="1">
          <a:blip r:embed="rId5">
            <a:alphaModFix/>
          </a:blip>
          <a:srcRect b="49999" l="9000" r="9667" t="8297"/>
          <a:stretch/>
        </p:blipFill>
        <p:spPr>
          <a:xfrm>
            <a:off x="4446509" y="1698466"/>
            <a:ext cx="3294272" cy="950141"/>
          </a:xfrm>
          <a:prstGeom prst="rect">
            <a:avLst/>
          </a:prstGeom>
          <a:noFill/>
          <a:ln>
            <a:noFill/>
          </a:ln>
        </p:spPr>
      </p:pic>
      <p:pic>
        <p:nvPicPr>
          <p:cNvPr descr="A picture containing light&#10;&#10;Description automatically generated" id="1581" name="Google Shape;1581;p137"/>
          <p:cNvPicPr preferRelativeResize="0"/>
          <p:nvPr/>
        </p:nvPicPr>
        <p:blipFill rotWithShape="1">
          <a:blip r:embed="rId5">
            <a:alphaModFix/>
          </a:blip>
          <a:srcRect b="2730" l="9000" r="9667" t="52521"/>
          <a:stretch/>
        </p:blipFill>
        <p:spPr>
          <a:xfrm>
            <a:off x="590127" y="2919248"/>
            <a:ext cx="3294272" cy="1019503"/>
          </a:xfrm>
          <a:prstGeom prst="rect">
            <a:avLst/>
          </a:prstGeom>
          <a:noFill/>
          <a:ln>
            <a:noFill/>
          </a:ln>
        </p:spPr>
      </p:pic>
      <p:pic>
        <p:nvPicPr>
          <p:cNvPr descr="A picture containing light&#10;&#10;Description automatically generated" id="1582" name="Google Shape;1582;p137"/>
          <p:cNvPicPr preferRelativeResize="0"/>
          <p:nvPr/>
        </p:nvPicPr>
        <p:blipFill rotWithShape="1">
          <a:blip r:embed="rId5">
            <a:alphaModFix/>
          </a:blip>
          <a:srcRect b="2730" l="9000" r="9667" t="52521"/>
          <a:stretch/>
        </p:blipFill>
        <p:spPr>
          <a:xfrm>
            <a:off x="8288856" y="1663784"/>
            <a:ext cx="3294272" cy="1019503"/>
          </a:xfrm>
          <a:prstGeom prst="rect">
            <a:avLst/>
          </a:prstGeom>
          <a:noFill/>
          <a:ln>
            <a:noFill/>
          </a:ln>
        </p:spPr>
      </p:pic>
      <p:pic>
        <p:nvPicPr>
          <p:cNvPr descr="A picture containing light&#10;&#10;Description automatically generated" id="1583" name="Google Shape;1583;p137"/>
          <p:cNvPicPr preferRelativeResize="0"/>
          <p:nvPr/>
        </p:nvPicPr>
        <p:blipFill rotWithShape="1">
          <a:blip r:embed="rId5">
            <a:alphaModFix/>
          </a:blip>
          <a:srcRect b="49999" l="9000" r="9667" t="8297"/>
          <a:stretch/>
        </p:blipFill>
        <p:spPr>
          <a:xfrm>
            <a:off x="8288856" y="2893144"/>
            <a:ext cx="3294272" cy="950141"/>
          </a:xfrm>
          <a:prstGeom prst="rect">
            <a:avLst/>
          </a:prstGeom>
          <a:noFill/>
          <a:ln>
            <a:noFill/>
          </a:ln>
        </p:spPr>
      </p:pic>
      <p:pic>
        <p:nvPicPr>
          <p:cNvPr descr="A picture containing light&#10;&#10;Description automatically generated" id="1584" name="Google Shape;1584;p137"/>
          <p:cNvPicPr preferRelativeResize="0"/>
          <p:nvPr/>
        </p:nvPicPr>
        <p:blipFill rotWithShape="1">
          <a:blip r:embed="rId5">
            <a:alphaModFix/>
          </a:blip>
          <a:srcRect b="49999" l="9000" r="9667" t="8297"/>
          <a:stretch/>
        </p:blipFill>
        <p:spPr>
          <a:xfrm>
            <a:off x="657895" y="4138448"/>
            <a:ext cx="3294272" cy="950141"/>
          </a:xfrm>
          <a:prstGeom prst="rect">
            <a:avLst/>
          </a:prstGeom>
          <a:noFill/>
          <a:ln>
            <a:noFill/>
          </a:ln>
        </p:spPr>
      </p:pic>
      <p:pic>
        <p:nvPicPr>
          <p:cNvPr descr="A picture containing light&#10;&#10;Description automatically generated" id="1585" name="Google Shape;1585;p137"/>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586" name="Google Shape;1586;p137"/>
          <p:cNvSpPr/>
          <p:nvPr/>
        </p:nvSpPr>
        <p:spPr>
          <a:xfrm>
            <a:off x="5075997" y="4181524"/>
            <a:ext cx="200086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cook</a:t>
            </a:r>
            <a:endParaRPr/>
          </a:p>
        </p:txBody>
      </p:sp>
      <p:sp>
        <p:nvSpPr>
          <p:cNvPr id="1587" name="Google Shape;1587;p137"/>
          <p:cNvSpPr/>
          <p:nvPr/>
        </p:nvSpPr>
        <p:spPr>
          <a:xfrm>
            <a:off x="1499605" y="2964264"/>
            <a:ext cx="143661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fish</a:t>
            </a:r>
            <a:endParaRPr/>
          </a:p>
        </p:txBody>
      </p:sp>
      <p:sp>
        <p:nvSpPr>
          <p:cNvPr id="1588" name="Google Shape;1588;p137"/>
          <p:cNvSpPr/>
          <p:nvPr/>
        </p:nvSpPr>
        <p:spPr>
          <a:xfrm>
            <a:off x="5291203" y="1737795"/>
            <a:ext cx="167065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bear</a:t>
            </a:r>
            <a:endParaRPr/>
          </a:p>
        </p:txBody>
      </p:sp>
      <p:sp>
        <p:nvSpPr>
          <p:cNvPr id="1589" name="Google Shape;1589;p137"/>
          <p:cNvSpPr/>
          <p:nvPr/>
        </p:nvSpPr>
        <p:spPr>
          <a:xfrm>
            <a:off x="9061328" y="1724744"/>
            <a:ext cx="155042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silly</a:t>
            </a:r>
            <a:endParaRPr/>
          </a:p>
        </p:txBody>
      </p:sp>
      <p:sp>
        <p:nvSpPr>
          <p:cNvPr id="1590" name="Google Shape;1590;p137"/>
          <p:cNvSpPr/>
          <p:nvPr/>
        </p:nvSpPr>
        <p:spPr>
          <a:xfrm>
            <a:off x="9406040" y="2944377"/>
            <a:ext cx="105990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fly</a:t>
            </a:r>
            <a:endParaRPr/>
          </a:p>
        </p:txBody>
      </p:sp>
      <p:sp>
        <p:nvSpPr>
          <p:cNvPr id="1591" name="Google Shape;1591;p137"/>
          <p:cNvSpPr/>
          <p:nvPr/>
        </p:nvSpPr>
        <p:spPr>
          <a:xfrm>
            <a:off x="1421618" y="4221998"/>
            <a:ext cx="176683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400" cap="none">
                <a:solidFill>
                  <a:schemeClr val="lt1"/>
                </a:solidFill>
                <a:latin typeface="Arial"/>
                <a:ea typeface="Arial"/>
                <a:cs typeface="Arial"/>
                <a:sym typeface="Arial"/>
              </a:rPr>
              <a:t>mom</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pic>
        <p:nvPicPr>
          <p:cNvPr descr="A picture containing line chart&#10;&#10;Description automatically generated" id="1596" name="Google Shape;1596;p13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597" name="Google Shape;1597;p138"/>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598" name="Google Shape;1598;p138"/>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4</a:t>
            </a:r>
            <a:endParaRPr/>
          </a:p>
        </p:txBody>
      </p:sp>
      <p:sp>
        <p:nvSpPr>
          <p:cNvPr id="1599" name="Google Shape;1599;p138">
            <a:hlinkClick action="ppaction://hlinkshowjump?jump=nextslide"/>
          </p:cNvPr>
          <p:cNvSpPr/>
          <p:nvPr/>
        </p:nvSpPr>
        <p:spPr>
          <a:xfrm>
            <a:off x="1282700" y="2501900"/>
            <a:ext cx="9288780" cy="2997200"/>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600">
                <a:solidFill>
                  <a:schemeClr val="lt1"/>
                </a:solidFill>
                <a:latin typeface="Rockwell"/>
                <a:ea typeface="Rockwell"/>
                <a:cs typeface="Rockwell"/>
                <a:sym typeface="Rockwell"/>
              </a:rPr>
              <a:t>Let’s give it a try!</a:t>
            </a:r>
            <a:endParaRPr/>
          </a:p>
        </p:txBody>
      </p:sp>
      <p:sp>
        <p:nvSpPr>
          <p:cNvPr id="1600" name="Google Shape;1600;p138">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pic>
        <p:nvPicPr>
          <p:cNvPr descr="A picture containing shape&#10;&#10;Description automatically generated" id="1605" name="Google Shape;1605;p13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606" name="Google Shape;1606;p139">
            <a:hlinkClick action="ppaction://hlinkshowjump?jump=nextslide"/>
          </p:cNvPr>
          <p:cNvPicPr preferRelativeResize="0"/>
          <p:nvPr/>
        </p:nvPicPr>
        <p:blipFill rotWithShape="1">
          <a:blip r:embed="rId4">
            <a:alphaModFix/>
          </a:blip>
          <a:srcRect b="0" l="0" r="68621" t="0"/>
          <a:stretch/>
        </p:blipFill>
        <p:spPr>
          <a:xfrm>
            <a:off x="2087004" y="1148781"/>
            <a:ext cx="2972675" cy="5328764"/>
          </a:xfrm>
          <a:prstGeom prst="rect">
            <a:avLst/>
          </a:prstGeom>
          <a:noFill/>
          <a:ln>
            <a:noFill/>
          </a:ln>
        </p:spPr>
      </p:pic>
      <p:sp>
        <p:nvSpPr>
          <p:cNvPr id="1607" name="Google Shape;1607;p139"/>
          <p:cNvSpPr/>
          <p:nvPr/>
        </p:nvSpPr>
        <p:spPr>
          <a:xfrm>
            <a:off x="5557520" y="1915160"/>
            <a:ext cx="4124960" cy="1686560"/>
          </a:xfrm>
          <a:prstGeom prst="wedgeRoundRectCallout">
            <a:avLst>
              <a:gd fmla="val -61032" name="adj1"/>
              <a:gd fmla="val 19449" name="adj2"/>
              <a:gd fmla="val 16667" name="adj3"/>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Hello. I want to play with you!</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Please, click my button if you’re ready to play with me. </a:t>
            </a:r>
            <a:endParaRPr/>
          </a:p>
        </p:txBody>
      </p:sp>
      <p:pic>
        <p:nvPicPr>
          <p:cNvPr descr="A picture containing icon&#10;&#10;Description automatically generated" id="1608" name="Google Shape;1608;p139"/>
          <p:cNvPicPr preferRelativeResize="0"/>
          <p:nvPr/>
        </p:nvPicPr>
        <p:blipFill rotWithShape="1">
          <a:blip r:embed="rId5">
            <a:alphaModFix/>
          </a:blip>
          <a:srcRect b="57700" l="30517" r="54416" t="15172"/>
          <a:stretch/>
        </p:blipFill>
        <p:spPr>
          <a:xfrm rot="-8716063">
            <a:off x="4520721" y="4049378"/>
            <a:ext cx="792762" cy="8028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Background pattern&#10;&#10;Description automatically generated" id="212" name="Google Shape;212;p1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213" name="Google Shape;213;p14"/>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214" name="Google Shape;214;p14"/>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7030A0"/>
                </a:solidFill>
                <a:latin typeface="Ribeye"/>
                <a:ea typeface="Ribeye"/>
                <a:cs typeface="Ribeye"/>
                <a:sym typeface="Ribeye"/>
              </a:rPr>
              <a:t>Words</a:t>
            </a:r>
            <a:endParaRPr/>
          </a:p>
        </p:txBody>
      </p:sp>
      <p:sp>
        <p:nvSpPr>
          <p:cNvPr id="215" name="Google Shape;215;p14"/>
          <p:cNvSpPr txBox="1"/>
          <p:nvPr/>
        </p:nvSpPr>
        <p:spPr>
          <a:xfrm>
            <a:off x="1273175" y="1743498"/>
            <a:ext cx="1001649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rgbClr val="7030A0"/>
                </a:solidFill>
                <a:latin typeface="Arial"/>
                <a:ea typeface="Arial"/>
                <a:cs typeface="Arial"/>
                <a:sym typeface="Arial"/>
              </a:rPr>
              <a:t>: a sound or combination of sounds that has meaning and is spoken by a human being.</a:t>
            </a:r>
            <a:endParaRPr b="0" i="0" sz="3200" u="none" cap="none" strike="noStrike">
              <a:solidFill>
                <a:srgbClr val="7030A0"/>
              </a:solidFill>
              <a:latin typeface="Arial"/>
              <a:ea typeface="Arial"/>
              <a:cs typeface="Arial"/>
              <a:sym typeface="Arial"/>
            </a:endParaRPr>
          </a:p>
        </p:txBody>
      </p:sp>
      <p:sp>
        <p:nvSpPr>
          <p:cNvPr id="216" name="Google Shape;216;p14"/>
          <p:cNvSpPr/>
          <p:nvPr/>
        </p:nvSpPr>
        <p:spPr>
          <a:xfrm>
            <a:off x="1135863" y="403809"/>
            <a:ext cx="446468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002060"/>
                </a:solidFill>
                <a:latin typeface="Arial"/>
                <a:ea typeface="Arial"/>
                <a:cs typeface="Arial"/>
                <a:sym typeface="Arial"/>
              </a:rPr>
              <a:t>Reading Time!</a:t>
            </a:r>
            <a:endParaRPr b="1" i="0" sz="4400" u="none" cap="none" strike="noStrike">
              <a:solidFill>
                <a:srgbClr val="002060"/>
              </a:solidFill>
              <a:latin typeface="Arial"/>
              <a:ea typeface="Arial"/>
              <a:cs typeface="Arial"/>
              <a:sym typeface="Arial"/>
            </a:endParaRPr>
          </a:p>
        </p:txBody>
      </p:sp>
      <p:pic>
        <p:nvPicPr>
          <p:cNvPr id="217" name="Google Shape;217;p14"/>
          <p:cNvPicPr preferRelativeResize="0"/>
          <p:nvPr/>
        </p:nvPicPr>
        <p:blipFill rotWithShape="1">
          <a:blip r:embed="rId5">
            <a:alphaModFix/>
          </a:blip>
          <a:srcRect b="0" l="3188" r="54897" t="0"/>
          <a:stretch/>
        </p:blipFill>
        <p:spPr>
          <a:xfrm>
            <a:off x="1206" y="2602942"/>
            <a:ext cx="3681794" cy="494085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pic>
        <p:nvPicPr>
          <p:cNvPr descr="A picture containing shape&#10;&#10;Description automatically generated" id="1613" name="Google Shape;1613;p14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614" name="Google Shape;1614;p140"/>
          <p:cNvPicPr preferRelativeResize="0"/>
          <p:nvPr/>
        </p:nvPicPr>
        <p:blipFill rotWithShape="1">
          <a:blip r:embed="rId4">
            <a:alphaModFix/>
          </a:blip>
          <a:srcRect b="0" l="0" r="68621" t="0"/>
          <a:stretch/>
        </p:blipFill>
        <p:spPr>
          <a:xfrm>
            <a:off x="1182764" y="1341821"/>
            <a:ext cx="2637396" cy="4727749"/>
          </a:xfrm>
          <a:prstGeom prst="rect">
            <a:avLst/>
          </a:prstGeom>
          <a:noFill/>
          <a:ln>
            <a:noFill/>
          </a:ln>
        </p:spPr>
      </p:pic>
      <p:sp>
        <p:nvSpPr>
          <p:cNvPr id="1615" name="Google Shape;1615;p140"/>
          <p:cNvSpPr/>
          <p:nvPr/>
        </p:nvSpPr>
        <p:spPr>
          <a:xfrm>
            <a:off x="4729502" y="1665537"/>
            <a:ext cx="6279734" cy="3270819"/>
          </a:xfrm>
          <a:prstGeom prst="wedgeRoundRectCallout">
            <a:avLst>
              <a:gd fmla="val -61032" name="adj1"/>
              <a:gd fmla="val 19449" name="adj2"/>
              <a:gd fmla="val 16667" name="adj3"/>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Read each word aloud. If the word ends in a </a:t>
            </a:r>
            <a:r>
              <a:rPr b="1" lang="en-US" sz="2800">
                <a:solidFill>
                  <a:schemeClr val="dk1"/>
                </a:solidFill>
                <a:latin typeface="Arial"/>
                <a:ea typeface="Arial"/>
                <a:cs typeface="Arial"/>
                <a:sym typeface="Arial"/>
              </a:rPr>
              <a:t>long e sound</a:t>
            </a:r>
            <a:r>
              <a:rPr lang="en-US" sz="2800">
                <a:solidFill>
                  <a:schemeClr val="dk1"/>
                </a:solidFill>
                <a:latin typeface="Arial"/>
                <a:ea typeface="Arial"/>
                <a:cs typeface="Arial"/>
                <a:sym typeface="Arial"/>
              </a:rPr>
              <a:t>, as in pony, hold and put the word under the pony. If the word ends in a </a:t>
            </a:r>
            <a:r>
              <a:rPr b="1" lang="en-US" sz="2800">
                <a:solidFill>
                  <a:schemeClr val="dk1"/>
                </a:solidFill>
                <a:latin typeface="Arial"/>
                <a:ea typeface="Arial"/>
                <a:cs typeface="Arial"/>
                <a:sym typeface="Arial"/>
              </a:rPr>
              <a:t>long i sound</a:t>
            </a:r>
            <a:r>
              <a:rPr lang="en-US" sz="2800">
                <a:solidFill>
                  <a:schemeClr val="dk1"/>
                </a:solidFill>
                <a:latin typeface="Arial"/>
                <a:ea typeface="Arial"/>
                <a:cs typeface="Arial"/>
                <a:sym typeface="Arial"/>
              </a:rPr>
              <a:t>, as in fly, hold and put the word under the fly.</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pic>
        <p:nvPicPr>
          <p:cNvPr descr="A picture containing shape&#10;&#10;Description automatically generated" id="1620" name="Google Shape;1620;p14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1621" name="Google Shape;1621;p141"/>
          <p:cNvPicPr preferRelativeResize="0"/>
          <p:nvPr/>
        </p:nvPicPr>
        <p:blipFill rotWithShape="1">
          <a:blip r:embed="rId4">
            <a:alphaModFix/>
          </a:blip>
          <a:srcRect b="17777" l="2832" r="50667" t="6518"/>
          <a:stretch/>
        </p:blipFill>
        <p:spPr>
          <a:xfrm>
            <a:off x="7914639" y="2027841"/>
            <a:ext cx="4124491" cy="4663007"/>
          </a:xfrm>
          <a:prstGeom prst="rect">
            <a:avLst/>
          </a:prstGeom>
          <a:noFill/>
          <a:ln>
            <a:noFill/>
          </a:ln>
        </p:spPr>
      </p:pic>
      <p:pic>
        <p:nvPicPr>
          <p:cNvPr descr="Shape, rectangle&#10;&#10;Description automatically generated" id="1622" name="Google Shape;1622;p141"/>
          <p:cNvPicPr preferRelativeResize="0"/>
          <p:nvPr/>
        </p:nvPicPr>
        <p:blipFill rotWithShape="1">
          <a:blip r:embed="rId4">
            <a:alphaModFix/>
          </a:blip>
          <a:srcRect b="17777" l="2832" r="50667" t="6518"/>
          <a:stretch/>
        </p:blipFill>
        <p:spPr>
          <a:xfrm>
            <a:off x="11743" y="2149761"/>
            <a:ext cx="4035081" cy="4800737"/>
          </a:xfrm>
          <a:prstGeom prst="rect">
            <a:avLst/>
          </a:prstGeom>
          <a:noFill/>
          <a:ln>
            <a:noFill/>
          </a:ln>
        </p:spPr>
      </p:pic>
      <p:pic>
        <p:nvPicPr>
          <p:cNvPr descr="A picture containing mammal, horse&#10;&#10;Description automatically generated" id="1623" name="Google Shape;1623;p141"/>
          <p:cNvPicPr preferRelativeResize="0"/>
          <p:nvPr/>
        </p:nvPicPr>
        <p:blipFill rotWithShape="1">
          <a:blip r:embed="rId5">
            <a:alphaModFix/>
          </a:blip>
          <a:srcRect b="36295" l="43460" r="7682" t="0"/>
          <a:stretch/>
        </p:blipFill>
        <p:spPr>
          <a:xfrm>
            <a:off x="10124518" y="1047440"/>
            <a:ext cx="1419853" cy="1041362"/>
          </a:xfrm>
          <a:prstGeom prst="rect">
            <a:avLst/>
          </a:prstGeom>
          <a:noFill/>
          <a:ln>
            <a:noFill/>
          </a:ln>
        </p:spPr>
      </p:pic>
      <p:sp>
        <p:nvSpPr>
          <p:cNvPr id="1624" name="Google Shape;1624;p141"/>
          <p:cNvSpPr/>
          <p:nvPr/>
        </p:nvSpPr>
        <p:spPr>
          <a:xfrm>
            <a:off x="8011387" y="1308671"/>
            <a:ext cx="1826260" cy="772012"/>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long e</a:t>
            </a:r>
            <a:endParaRPr/>
          </a:p>
        </p:txBody>
      </p:sp>
      <p:sp>
        <p:nvSpPr>
          <p:cNvPr id="1625" name="Google Shape;1625;p141"/>
          <p:cNvSpPr/>
          <p:nvPr/>
        </p:nvSpPr>
        <p:spPr>
          <a:xfrm>
            <a:off x="2220564" y="1316789"/>
            <a:ext cx="1826260" cy="772012"/>
          </a:xfrm>
          <a:prstGeom prst="roundRect">
            <a:avLst>
              <a:gd fmla="val 16667" name="adj"/>
            </a:avLst>
          </a:prstGeom>
          <a:solidFill>
            <a:srgbClr val="CA08F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long i</a:t>
            </a:r>
            <a:endParaRPr b="1" sz="3200">
              <a:solidFill>
                <a:schemeClr val="lt1"/>
              </a:solidFill>
              <a:latin typeface="Arial"/>
              <a:ea typeface="Arial"/>
              <a:cs typeface="Arial"/>
              <a:sym typeface="Arial"/>
            </a:endParaRPr>
          </a:p>
        </p:txBody>
      </p:sp>
      <p:pic>
        <p:nvPicPr>
          <p:cNvPr descr="A picture containing text, vector graphics&#10;&#10;Description automatically generated" id="1626" name="Google Shape;1626;p141"/>
          <p:cNvPicPr preferRelativeResize="0"/>
          <p:nvPr/>
        </p:nvPicPr>
        <p:blipFill rotWithShape="1">
          <a:blip r:embed="rId6">
            <a:alphaModFix/>
          </a:blip>
          <a:srcRect b="-3461" l="44166" r="25681" t="57655"/>
          <a:stretch/>
        </p:blipFill>
        <p:spPr>
          <a:xfrm rot="-10070872">
            <a:off x="260122" y="1058044"/>
            <a:ext cx="1490059" cy="1273267"/>
          </a:xfrm>
          <a:prstGeom prst="rect">
            <a:avLst/>
          </a:prstGeom>
          <a:noFill/>
          <a:ln>
            <a:noFill/>
          </a:ln>
        </p:spPr>
      </p:pic>
      <p:sp>
        <p:nvSpPr>
          <p:cNvPr id="1627" name="Google Shape;1627;p141"/>
          <p:cNvSpPr/>
          <p:nvPr/>
        </p:nvSpPr>
        <p:spPr>
          <a:xfrm>
            <a:off x="4277362" y="5690987"/>
            <a:ext cx="1361400" cy="577800"/>
          </a:xfrm>
          <a:prstGeom prst="roundRect">
            <a:avLst>
              <a:gd fmla="val 16667" name="adj"/>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baby</a:t>
            </a:r>
            <a:endParaRPr/>
          </a:p>
        </p:txBody>
      </p:sp>
      <p:sp>
        <p:nvSpPr>
          <p:cNvPr id="1628" name="Google Shape;1628;p141"/>
          <p:cNvSpPr/>
          <p:nvPr/>
        </p:nvSpPr>
        <p:spPr>
          <a:xfrm>
            <a:off x="4263526" y="4918827"/>
            <a:ext cx="1361400" cy="577800"/>
          </a:xfrm>
          <a:prstGeom prst="roundRect">
            <a:avLst>
              <a:gd fmla="val 16667" name="adj"/>
            </a:avLst>
          </a:prstGeom>
          <a:solidFill>
            <a:srgbClr val="66FFFF"/>
          </a:solidFill>
          <a:ln cap="flat" cmpd="sng" w="12700">
            <a:solidFill>
              <a:srgbClr val="66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by</a:t>
            </a:r>
            <a:endParaRPr/>
          </a:p>
        </p:txBody>
      </p:sp>
      <p:sp>
        <p:nvSpPr>
          <p:cNvPr id="1629" name="Google Shape;1629;p141"/>
          <p:cNvSpPr/>
          <p:nvPr/>
        </p:nvSpPr>
        <p:spPr>
          <a:xfrm>
            <a:off x="4277362" y="4146667"/>
            <a:ext cx="1361400" cy="577800"/>
          </a:xfrm>
          <a:prstGeom prst="roundRect">
            <a:avLst>
              <a:gd fmla="val 16667" name="adj"/>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try</a:t>
            </a:r>
            <a:endParaRPr/>
          </a:p>
        </p:txBody>
      </p:sp>
      <p:sp>
        <p:nvSpPr>
          <p:cNvPr id="1630" name="Google Shape;1630;p141"/>
          <p:cNvSpPr/>
          <p:nvPr/>
        </p:nvSpPr>
        <p:spPr>
          <a:xfrm>
            <a:off x="4277362" y="3374507"/>
            <a:ext cx="1361400" cy="5778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tiny</a:t>
            </a:r>
            <a:endParaRPr/>
          </a:p>
        </p:txBody>
      </p:sp>
      <p:sp>
        <p:nvSpPr>
          <p:cNvPr id="1631" name="Google Shape;1631;p141"/>
          <p:cNvSpPr/>
          <p:nvPr/>
        </p:nvSpPr>
        <p:spPr>
          <a:xfrm>
            <a:off x="4263526" y="2622996"/>
            <a:ext cx="1361400" cy="577800"/>
          </a:xfrm>
          <a:prstGeom prst="roundRect">
            <a:avLst>
              <a:gd fmla="val 16667" name="adj"/>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cry</a:t>
            </a:r>
            <a:endParaRPr/>
          </a:p>
        </p:txBody>
      </p:sp>
      <p:sp>
        <p:nvSpPr>
          <p:cNvPr id="1632" name="Google Shape;1632;p141"/>
          <p:cNvSpPr/>
          <p:nvPr/>
        </p:nvSpPr>
        <p:spPr>
          <a:xfrm>
            <a:off x="6197602" y="5690987"/>
            <a:ext cx="1361400" cy="577800"/>
          </a:xfrm>
          <a:prstGeom prst="roundRect">
            <a:avLst>
              <a:gd fmla="val 16667" name="adj"/>
            </a:avLst>
          </a:prstGeom>
          <a:solidFill>
            <a:srgbClr val="CA08F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sky</a:t>
            </a:r>
            <a:endParaRPr/>
          </a:p>
        </p:txBody>
      </p:sp>
      <p:sp>
        <p:nvSpPr>
          <p:cNvPr id="1633" name="Google Shape;1633;p141"/>
          <p:cNvSpPr/>
          <p:nvPr/>
        </p:nvSpPr>
        <p:spPr>
          <a:xfrm>
            <a:off x="6183766" y="4918827"/>
            <a:ext cx="1361400" cy="577800"/>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fry</a:t>
            </a:r>
            <a:endParaRPr/>
          </a:p>
        </p:txBody>
      </p:sp>
      <p:sp>
        <p:nvSpPr>
          <p:cNvPr id="1634" name="Google Shape;1634;p141"/>
          <p:cNvSpPr/>
          <p:nvPr/>
        </p:nvSpPr>
        <p:spPr>
          <a:xfrm>
            <a:off x="6197602" y="4146667"/>
            <a:ext cx="1361400" cy="577800"/>
          </a:xfrm>
          <a:prstGeom prst="roundRect">
            <a:avLst>
              <a:gd fmla="val 16667" name="adj"/>
            </a:avLst>
          </a:prstGeom>
          <a:solidFill>
            <a:srgbClr val="4ECDD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ruby</a:t>
            </a:r>
            <a:endParaRPr/>
          </a:p>
        </p:txBody>
      </p:sp>
      <p:sp>
        <p:nvSpPr>
          <p:cNvPr id="1635" name="Google Shape;1635;p141"/>
          <p:cNvSpPr/>
          <p:nvPr/>
        </p:nvSpPr>
        <p:spPr>
          <a:xfrm>
            <a:off x="6197602" y="3374507"/>
            <a:ext cx="1361400" cy="577800"/>
          </a:xfrm>
          <a:prstGeom prst="roundRect">
            <a:avLst>
              <a:gd fmla="val 16667" name="adj"/>
            </a:avLst>
          </a:prstGeom>
          <a:solidFill>
            <a:srgbClr val="7F6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very</a:t>
            </a:r>
            <a:endParaRPr/>
          </a:p>
        </p:txBody>
      </p:sp>
      <p:sp>
        <p:nvSpPr>
          <p:cNvPr id="1636" name="Google Shape;1636;p141"/>
          <p:cNvSpPr/>
          <p:nvPr/>
        </p:nvSpPr>
        <p:spPr>
          <a:xfrm>
            <a:off x="6183766" y="2622996"/>
            <a:ext cx="1361400" cy="577800"/>
          </a:xfrm>
          <a:prstGeom prst="roundRect">
            <a:avLst>
              <a:gd fmla="val 16667" name="adj"/>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penny</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pic>
        <p:nvPicPr>
          <p:cNvPr descr="A picture containing line chart&#10;&#10;Description automatically generated" id="1641" name="Google Shape;1641;p14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642" name="Google Shape;1642;p142"/>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643" name="Google Shape;1643;p142"/>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5</a:t>
            </a:r>
            <a:endParaRPr/>
          </a:p>
        </p:txBody>
      </p:sp>
      <p:sp>
        <p:nvSpPr>
          <p:cNvPr id="1644" name="Google Shape;1644;p142">
            <a:hlinkClick action="ppaction://hlinkshowjump?jump=nextslide"/>
          </p:cNvPr>
          <p:cNvSpPr/>
          <p:nvPr/>
        </p:nvSpPr>
        <p:spPr>
          <a:xfrm>
            <a:off x="3568700" y="2857488"/>
            <a:ext cx="5321300" cy="1346211"/>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Rockwell"/>
                <a:ea typeface="Rockwell"/>
                <a:cs typeface="Rockwell"/>
                <a:sym typeface="Rockwell"/>
              </a:rPr>
              <a:t>TEST ME!</a:t>
            </a:r>
            <a:endParaRPr/>
          </a:p>
        </p:txBody>
      </p:sp>
      <p:sp>
        <p:nvSpPr>
          <p:cNvPr id="1645" name="Google Shape;1645;p142">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pic>
        <p:nvPicPr>
          <p:cNvPr descr="A picture containing shape&#10;&#10;Description automatically generated" id="1650" name="Google Shape;1650;p14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51" name="Google Shape;1651;p143"/>
          <p:cNvSpPr/>
          <p:nvPr/>
        </p:nvSpPr>
        <p:spPr>
          <a:xfrm>
            <a:off x="4765040" y="2128520"/>
            <a:ext cx="4836160" cy="2606040"/>
          </a:xfrm>
          <a:prstGeom prst="wedgeRoundRectCallout">
            <a:avLst>
              <a:gd fmla="val -61032" name="adj1"/>
              <a:gd fmla="val 19449" name="adj2"/>
              <a:gd fmla="val 16667" name="adj3"/>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Hello. I want to play with you!</a:t>
            </a:r>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Please, click my button if you’re ready to play with me. </a:t>
            </a:r>
            <a:endParaRPr/>
          </a:p>
        </p:txBody>
      </p:sp>
      <p:pic>
        <p:nvPicPr>
          <p:cNvPr id="1652" name="Google Shape;1652;p143"/>
          <p:cNvPicPr preferRelativeResize="0"/>
          <p:nvPr/>
        </p:nvPicPr>
        <p:blipFill rotWithShape="1">
          <a:blip r:embed="rId4">
            <a:alphaModFix/>
          </a:blip>
          <a:srcRect b="8322" l="52065" r="7401" t="0"/>
          <a:stretch/>
        </p:blipFill>
        <p:spPr>
          <a:xfrm>
            <a:off x="-109138" y="1155928"/>
            <a:ext cx="4295057" cy="5464201"/>
          </a:xfrm>
          <a:prstGeom prst="rect">
            <a:avLst/>
          </a:prstGeom>
          <a:noFill/>
          <a:ln>
            <a:noFill/>
          </a:ln>
        </p:spPr>
      </p:pic>
      <p:sp>
        <p:nvSpPr>
          <p:cNvPr id="1653" name="Google Shape;1653;p143">
            <a:hlinkClick action="ppaction://hlinkshowjump?jump=nextslide"/>
          </p:cNvPr>
          <p:cNvSpPr/>
          <p:nvPr/>
        </p:nvSpPr>
        <p:spPr>
          <a:xfrm rot="-626692">
            <a:off x="2682829" y="50868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icon&#10;&#10;Description automatically generated" id="1654" name="Google Shape;1654;p143"/>
          <p:cNvPicPr preferRelativeResize="0"/>
          <p:nvPr/>
        </p:nvPicPr>
        <p:blipFill rotWithShape="1">
          <a:blip r:embed="rId5">
            <a:alphaModFix/>
          </a:blip>
          <a:srcRect b="57700" l="30517" r="54416" t="15172"/>
          <a:stretch/>
        </p:blipFill>
        <p:spPr>
          <a:xfrm rot="-8716063">
            <a:off x="3491128" y="4744872"/>
            <a:ext cx="792762" cy="80289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pic>
        <p:nvPicPr>
          <p:cNvPr descr="A picture containing shape&#10;&#10;Description automatically generated" id="1659" name="Google Shape;1659;p14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60" name="Google Shape;1660;p144"/>
          <p:cNvSpPr/>
          <p:nvPr/>
        </p:nvSpPr>
        <p:spPr>
          <a:xfrm>
            <a:off x="4729502" y="1351280"/>
            <a:ext cx="6279734" cy="3891279"/>
          </a:xfrm>
          <a:prstGeom prst="wedgeRoundRectCallout">
            <a:avLst>
              <a:gd fmla="val -61032" name="adj1"/>
              <a:gd fmla="val 19449" name="adj2"/>
              <a:gd fmla="val 16667" name="adj3"/>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Read each word aloud. If the word ends in a </a:t>
            </a:r>
            <a:r>
              <a:rPr b="1" lang="en-US" sz="2800">
                <a:solidFill>
                  <a:schemeClr val="dk1"/>
                </a:solidFill>
                <a:latin typeface="Arial"/>
                <a:ea typeface="Arial"/>
                <a:cs typeface="Arial"/>
                <a:sym typeface="Arial"/>
              </a:rPr>
              <a:t>long e sound</a:t>
            </a:r>
            <a:r>
              <a:rPr lang="en-US" sz="2800">
                <a:solidFill>
                  <a:schemeClr val="dk1"/>
                </a:solidFill>
                <a:latin typeface="Arial"/>
                <a:ea typeface="Arial"/>
                <a:cs typeface="Arial"/>
                <a:sym typeface="Arial"/>
              </a:rPr>
              <a:t>, make a line to connect the word to its corresponding sound. If the word ends in a </a:t>
            </a:r>
            <a:r>
              <a:rPr b="1" lang="en-US" sz="2800">
                <a:solidFill>
                  <a:schemeClr val="dk1"/>
                </a:solidFill>
                <a:latin typeface="Arial"/>
                <a:ea typeface="Arial"/>
                <a:cs typeface="Arial"/>
                <a:sym typeface="Arial"/>
              </a:rPr>
              <a:t>long i sound</a:t>
            </a:r>
            <a:r>
              <a:rPr lang="en-US" sz="2800">
                <a:solidFill>
                  <a:schemeClr val="dk1"/>
                </a:solidFill>
                <a:latin typeface="Arial"/>
                <a:ea typeface="Arial"/>
                <a:cs typeface="Arial"/>
                <a:sym typeface="Arial"/>
              </a:rPr>
              <a:t>, make a line to connect the word to its corresponding sound.</a:t>
            </a:r>
            <a:endParaRPr/>
          </a:p>
        </p:txBody>
      </p:sp>
      <p:pic>
        <p:nvPicPr>
          <p:cNvPr id="1661" name="Google Shape;1661;p144"/>
          <p:cNvPicPr preferRelativeResize="0"/>
          <p:nvPr/>
        </p:nvPicPr>
        <p:blipFill rotWithShape="1">
          <a:blip r:embed="rId4">
            <a:alphaModFix/>
          </a:blip>
          <a:srcRect b="8322" l="52065" r="7401" t="0"/>
          <a:stretch/>
        </p:blipFill>
        <p:spPr>
          <a:xfrm>
            <a:off x="217223" y="1003528"/>
            <a:ext cx="4295057" cy="5464201"/>
          </a:xfrm>
          <a:prstGeom prst="rect">
            <a:avLst/>
          </a:prstGeom>
          <a:noFill/>
          <a:ln>
            <a:noFill/>
          </a:ln>
        </p:spPr>
      </p:pic>
      <p:sp>
        <p:nvSpPr>
          <p:cNvPr id="1662" name="Google Shape;1662;p144"/>
          <p:cNvSpPr/>
          <p:nvPr/>
        </p:nvSpPr>
        <p:spPr>
          <a:xfrm rot="-626692">
            <a:off x="3009190" y="49344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pic>
        <p:nvPicPr>
          <p:cNvPr descr="A picture containing shape&#10;&#10;Description automatically generated" id="1667" name="Google Shape;1667;p14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668" name="Google Shape;1668;p145"/>
          <p:cNvSpPr/>
          <p:nvPr/>
        </p:nvSpPr>
        <p:spPr>
          <a:xfrm>
            <a:off x="856251" y="5113254"/>
            <a:ext cx="1361438" cy="577733"/>
          </a:xfrm>
          <a:prstGeom prst="roundRect">
            <a:avLst>
              <a:gd fmla="val 16667" name="adj"/>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dry</a:t>
            </a:r>
            <a:endParaRPr/>
          </a:p>
        </p:txBody>
      </p:sp>
      <p:sp>
        <p:nvSpPr>
          <p:cNvPr id="1669" name="Google Shape;1669;p145"/>
          <p:cNvSpPr/>
          <p:nvPr/>
        </p:nvSpPr>
        <p:spPr>
          <a:xfrm>
            <a:off x="842415" y="4341094"/>
            <a:ext cx="1361438" cy="577733"/>
          </a:xfrm>
          <a:prstGeom prst="roundRect">
            <a:avLst>
              <a:gd fmla="val 16667" name="adj"/>
            </a:avLst>
          </a:prstGeom>
          <a:solidFill>
            <a:srgbClr val="66FFFF"/>
          </a:solidFill>
          <a:ln cap="flat" cmpd="sng" w="12700">
            <a:solidFill>
              <a:srgbClr val="66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Arial"/>
                <a:ea typeface="Arial"/>
                <a:cs typeface="Arial"/>
                <a:sym typeface="Arial"/>
              </a:rPr>
              <a:t>snowy</a:t>
            </a:r>
            <a:endParaRPr/>
          </a:p>
        </p:txBody>
      </p:sp>
      <p:sp>
        <p:nvSpPr>
          <p:cNvPr id="1670" name="Google Shape;1670;p145"/>
          <p:cNvSpPr/>
          <p:nvPr/>
        </p:nvSpPr>
        <p:spPr>
          <a:xfrm>
            <a:off x="856251" y="3568934"/>
            <a:ext cx="1361438" cy="577733"/>
          </a:xfrm>
          <a:prstGeom prst="roundRect">
            <a:avLst>
              <a:gd fmla="val 16667" name="adj"/>
            </a:avLst>
          </a:prstGeom>
          <a:solidFill>
            <a:srgbClr val="FFFF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spy</a:t>
            </a:r>
            <a:endParaRPr/>
          </a:p>
        </p:txBody>
      </p:sp>
      <p:sp>
        <p:nvSpPr>
          <p:cNvPr id="1671" name="Google Shape;1671;p145"/>
          <p:cNvSpPr/>
          <p:nvPr/>
        </p:nvSpPr>
        <p:spPr>
          <a:xfrm>
            <a:off x="856251" y="2796774"/>
            <a:ext cx="1361438" cy="577733"/>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jelly</a:t>
            </a:r>
            <a:endParaRPr/>
          </a:p>
        </p:txBody>
      </p:sp>
      <p:sp>
        <p:nvSpPr>
          <p:cNvPr id="1672" name="Google Shape;1672;p145"/>
          <p:cNvSpPr/>
          <p:nvPr/>
        </p:nvSpPr>
        <p:spPr>
          <a:xfrm>
            <a:off x="842415" y="2045263"/>
            <a:ext cx="1361438" cy="577733"/>
          </a:xfrm>
          <a:prstGeom prst="roundRect">
            <a:avLst>
              <a:gd fmla="val 16667" name="adj"/>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pony</a:t>
            </a:r>
            <a:endParaRPr/>
          </a:p>
        </p:txBody>
      </p:sp>
      <p:sp>
        <p:nvSpPr>
          <p:cNvPr id="1673" name="Google Shape;1673;p145"/>
          <p:cNvSpPr/>
          <p:nvPr/>
        </p:nvSpPr>
        <p:spPr>
          <a:xfrm>
            <a:off x="9974311" y="5113254"/>
            <a:ext cx="1361438" cy="577733"/>
          </a:xfrm>
          <a:prstGeom prst="roundRect">
            <a:avLst>
              <a:gd fmla="val 16667" name="adj"/>
            </a:avLst>
          </a:prstGeom>
          <a:solidFill>
            <a:srgbClr val="CA08F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daisy</a:t>
            </a:r>
            <a:endParaRPr/>
          </a:p>
        </p:txBody>
      </p:sp>
      <p:sp>
        <p:nvSpPr>
          <p:cNvPr id="1674" name="Google Shape;1674;p145"/>
          <p:cNvSpPr/>
          <p:nvPr/>
        </p:nvSpPr>
        <p:spPr>
          <a:xfrm>
            <a:off x="9960475" y="4341094"/>
            <a:ext cx="1361438" cy="577733"/>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try</a:t>
            </a:r>
            <a:endParaRPr/>
          </a:p>
        </p:txBody>
      </p:sp>
      <p:sp>
        <p:nvSpPr>
          <p:cNvPr id="1675" name="Google Shape;1675;p145"/>
          <p:cNvSpPr/>
          <p:nvPr/>
        </p:nvSpPr>
        <p:spPr>
          <a:xfrm>
            <a:off x="9974311" y="3568934"/>
            <a:ext cx="1361438" cy="577733"/>
          </a:xfrm>
          <a:prstGeom prst="roundRect">
            <a:avLst>
              <a:gd fmla="val 16667" name="adj"/>
            </a:avLst>
          </a:prstGeom>
          <a:solidFill>
            <a:srgbClr val="4ECDD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rocky</a:t>
            </a:r>
            <a:endParaRPr/>
          </a:p>
        </p:txBody>
      </p:sp>
      <p:sp>
        <p:nvSpPr>
          <p:cNvPr id="1676" name="Google Shape;1676;p145"/>
          <p:cNvSpPr/>
          <p:nvPr/>
        </p:nvSpPr>
        <p:spPr>
          <a:xfrm>
            <a:off x="9974311" y="2796774"/>
            <a:ext cx="1361438" cy="577733"/>
          </a:xfrm>
          <a:prstGeom prst="roundRect">
            <a:avLst>
              <a:gd fmla="val 16667" name="adj"/>
            </a:avLst>
          </a:prstGeom>
          <a:solidFill>
            <a:srgbClr val="7F6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carry</a:t>
            </a:r>
            <a:endParaRPr/>
          </a:p>
        </p:txBody>
      </p:sp>
      <p:sp>
        <p:nvSpPr>
          <p:cNvPr id="1677" name="Google Shape;1677;p145"/>
          <p:cNvSpPr/>
          <p:nvPr/>
        </p:nvSpPr>
        <p:spPr>
          <a:xfrm>
            <a:off x="9960475" y="2045263"/>
            <a:ext cx="1361438" cy="577733"/>
          </a:xfrm>
          <a:prstGeom prst="roundRect">
            <a:avLst>
              <a:gd fmla="val 16667" name="adj"/>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silly</a:t>
            </a:r>
            <a:endParaRPr/>
          </a:p>
        </p:txBody>
      </p:sp>
      <p:sp>
        <p:nvSpPr>
          <p:cNvPr id="1678" name="Google Shape;1678;p145"/>
          <p:cNvSpPr/>
          <p:nvPr/>
        </p:nvSpPr>
        <p:spPr>
          <a:xfrm>
            <a:off x="4897368" y="2699634"/>
            <a:ext cx="1826260" cy="772012"/>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long e</a:t>
            </a:r>
            <a:endParaRPr/>
          </a:p>
        </p:txBody>
      </p:sp>
      <p:sp>
        <p:nvSpPr>
          <p:cNvPr id="1679" name="Google Shape;1679;p145"/>
          <p:cNvSpPr/>
          <p:nvPr/>
        </p:nvSpPr>
        <p:spPr>
          <a:xfrm>
            <a:off x="4897368" y="4006805"/>
            <a:ext cx="1826260" cy="772012"/>
          </a:xfrm>
          <a:prstGeom prst="roundRect">
            <a:avLst>
              <a:gd fmla="val 16667" name="adj"/>
            </a:avLst>
          </a:prstGeom>
          <a:solidFill>
            <a:srgbClr val="CA08F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long i</a:t>
            </a:r>
            <a:endParaRPr b="1" sz="3200">
              <a:solidFill>
                <a:schemeClr val="dk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pic>
        <p:nvPicPr>
          <p:cNvPr descr="A screenshot of a video game&#10;&#10;Description automatically generated" id="1684" name="Google Shape;1684;p146"/>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pic>
        <p:nvPicPr>
          <p:cNvPr descr="A picture containing line chart&#10;&#10;Description automatically generated" id="1689" name="Google Shape;1689;p14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690" name="Google Shape;1690;p14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691" name="Google Shape;1691;p147"/>
          <p:cNvSpPr/>
          <p:nvPr/>
        </p:nvSpPr>
        <p:spPr>
          <a:xfrm>
            <a:off x="1742440" y="691494"/>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Level 05</a:t>
            </a:r>
            <a:endParaRPr/>
          </a:p>
        </p:txBody>
      </p:sp>
      <p:sp>
        <p:nvSpPr>
          <p:cNvPr id="1692" name="Google Shape;1692;p147"/>
          <p:cNvSpPr/>
          <p:nvPr/>
        </p:nvSpPr>
        <p:spPr>
          <a:xfrm>
            <a:off x="1498600" y="1906208"/>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lt1"/>
                </a:solidFill>
                <a:latin typeface="Rockwell"/>
                <a:ea typeface="Rockwell"/>
                <a:cs typeface="Rockwell"/>
                <a:sym typeface="Rockwell"/>
              </a:rPr>
              <a:t>Recognizing the </a:t>
            </a:r>
            <a:r>
              <a:rPr b="1" lang="en-US" sz="4400">
                <a:solidFill>
                  <a:srgbClr val="FF0000"/>
                </a:solidFill>
                <a:latin typeface="Rockwell"/>
                <a:ea typeface="Rockwell"/>
                <a:cs typeface="Rockwell"/>
                <a:sym typeface="Rockwell"/>
              </a:rPr>
              <a:t>R</a:t>
            </a:r>
            <a:r>
              <a:rPr b="1" lang="en-US" sz="4400">
                <a:solidFill>
                  <a:schemeClr val="lt1"/>
                </a:solidFill>
                <a:latin typeface="Rockwell"/>
                <a:ea typeface="Rockwell"/>
                <a:cs typeface="Rockwell"/>
                <a:sym typeface="Rockwell"/>
              </a:rPr>
              <a:t> Blends and the </a:t>
            </a:r>
            <a:r>
              <a:rPr b="1" lang="en-US" sz="4400">
                <a:solidFill>
                  <a:srgbClr val="FF0000"/>
                </a:solidFill>
                <a:latin typeface="Rockwell"/>
                <a:ea typeface="Rockwell"/>
                <a:cs typeface="Rockwell"/>
                <a:sym typeface="Rockwell"/>
              </a:rPr>
              <a:t>S</a:t>
            </a:r>
            <a:r>
              <a:rPr b="1" lang="en-US" sz="4400">
                <a:solidFill>
                  <a:schemeClr val="lt1"/>
                </a:solidFill>
                <a:latin typeface="Rockwell"/>
                <a:ea typeface="Rockwell"/>
                <a:cs typeface="Rockwell"/>
                <a:sym typeface="Rockwell"/>
              </a:rPr>
              <a:t> Blends</a:t>
            </a:r>
            <a:endParaRPr/>
          </a:p>
        </p:txBody>
      </p:sp>
      <p:sp>
        <p:nvSpPr>
          <p:cNvPr id="1693" name="Google Shape;1693;p147">
            <a:hlinkClick action="ppaction://hlinksldjump" r:id="rId5"/>
          </p:cNvPr>
          <p:cNvSpPr/>
          <p:nvPr/>
        </p:nvSpPr>
        <p:spPr>
          <a:xfrm>
            <a:off x="2087880" y="3403648"/>
            <a:ext cx="1849120" cy="736622"/>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6">
                  <a:extLst>
                    <a:ext uri="{A12FA001-AC4F-418D-AE19-62706E023703}">
                      <ahyp:hlinkClr val="tx"/>
                    </a:ext>
                  </a:extLst>
                </a:hlinkClick>
              </a:rPr>
              <a:t>Day</a:t>
            </a:r>
            <a:r>
              <a:rPr b="1" lang="en-US" sz="2800">
                <a:solidFill>
                  <a:schemeClr val="lt1"/>
                </a:solidFill>
                <a:latin typeface="Rockwell"/>
                <a:ea typeface="Rockwell"/>
                <a:cs typeface="Rockwell"/>
                <a:sym typeface="Rockwell"/>
              </a:rPr>
              <a:t> 1</a:t>
            </a:r>
            <a:endParaRPr/>
          </a:p>
        </p:txBody>
      </p:sp>
      <p:sp>
        <p:nvSpPr>
          <p:cNvPr id="1694" name="Google Shape;1694;p147">
            <a:hlinkClick action="ppaction://hlinksldjump" r:id="rId7"/>
          </p:cNvPr>
          <p:cNvSpPr/>
          <p:nvPr/>
        </p:nvSpPr>
        <p:spPr>
          <a:xfrm>
            <a:off x="4998720" y="3373123"/>
            <a:ext cx="1849120" cy="736622"/>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8">
                  <a:extLst>
                    <a:ext uri="{A12FA001-AC4F-418D-AE19-62706E023703}">
                      <ahyp:hlinkClr val="tx"/>
                    </a:ext>
                  </a:extLst>
                </a:hlinkClick>
              </a:rPr>
              <a:t>Day</a:t>
            </a:r>
            <a:r>
              <a:rPr b="1" lang="en-US" sz="2800">
                <a:solidFill>
                  <a:schemeClr val="lt1"/>
                </a:solidFill>
                <a:latin typeface="Rockwell"/>
                <a:ea typeface="Rockwell"/>
                <a:cs typeface="Rockwell"/>
                <a:sym typeface="Rockwell"/>
              </a:rPr>
              <a:t> 2</a:t>
            </a:r>
            <a:endParaRPr/>
          </a:p>
        </p:txBody>
      </p:sp>
      <p:sp>
        <p:nvSpPr>
          <p:cNvPr id="1695" name="Google Shape;1695;p147">
            <a:hlinkClick action="ppaction://hlinksldjump" r:id="rId9"/>
          </p:cNvPr>
          <p:cNvSpPr/>
          <p:nvPr/>
        </p:nvSpPr>
        <p:spPr>
          <a:xfrm>
            <a:off x="7874000" y="3352758"/>
            <a:ext cx="1849120" cy="736622"/>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0">
                  <a:extLst>
                    <a:ext uri="{A12FA001-AC4F-418D-AE19-62706E023703}">
                      <ahyp:hlinkClr val="tx"/>
                    </a:ext>
                  </a:extLst>
                </a:hlinkClick>
              </a:rPr>
              <a:t>Day</a:t>
            </a:r>
            <a:r>
              <a:rPr b="1" lang="en-US" sz="2800">
                <a:solidFill>
                  <a:schemeClr val="lt1"/>
                </a:solidFill>
                <a:latin typeface="Rockwell"/>
                <a:ea typeface="Rockwell"/>
                <a:cs typeface="Rockwell"/>
                <a:sym typeface="Rockwell"/>
              </a:rPr>
              <a:t> 3</a:t>
            </a:r>
            <a:endParaRPr/>
          </a:p>
        </p:txBody>
      </p:sp>
      <p:sp>
        <p:nvSpPr>
          <p:cNvPr id="1696" name="Google Shape;1696;p147">
            <a:hlinkClick action="ppaction://hlinksldjump" r:id="rId11"/>
          </p:cNvPr>
          <p:cNvSpPr/>
          <p:nvPr/>
        </p:nvSpPr>
        <p:spPr>
          <a:xfrm>
            <a:off x="2087880" y="4663720"/>
            <a:ext cx="1849120" cy="736622"/>
          </a:xfrm>
          <a:prstGeom prst="roundRect">
            <a:avLst>
              <a:gd fmla="val 16667" name="adj"/>
            </a:avLst>
          </a:prstGeom>
          <a:solidFill>
            <a:srgbClr val="0020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2">
                  <a:extLst>
                    <a:ext uri="{A12FA001-AC4F-418D-AE19-62706E023703}">
                      <ahyp:hlinkClr val="tx"/>
                    </a:ext>
                  </a:extLst>
                </a:hlinkClick>
              </a:rPr>
              <a:t>Day</a:t>
            </a:r>
            <a:r>
              <a:rPr b="1" lang="en-US" sz="2800">
                <a:solidFill>
                  <a:schemeClr val="lt1"/>
                </a:solidFill>
                <a:latin typeface="Rockwell"/>
                <a:ea typeface="Rockwell"/>
                <a:cs typeface="Rockwell"/>
                <a:sym typeface="Rockwell"/>
              </a:rPr>
              <a:t> 4</a:t>
            </a:r>
            <a:endParaRPr/>
          </a:p>
        </p:txBody>
      </p:sp>
      <p:sp>
        <p:nvSpPr>
          <p:cNvPr id="1697" name="Google Shape;1697;p147">
            <a:hlinkClick action="ppaction://hlinksldjump" r:id="rId13"/>
          </p:cNvPr>
          <p:cNvSpPr/>
          <p:nvPr/>
        </p:nvSpPr>
        <p:spPr>
          <a:xfrm>
            <a:off x="4998720" y="4663720"/>
            <a:ext cx="1849120" cy="736622"/>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4">
                  <a:extLst>
                    <a:ext uri="{A12FA001-AC4F-418D-AE19-62706E023703}">
                      <ahyp:hlinkClr val="tx"/>
                    </a:ext>
                  </a:extLst>
                </a:hlinkClick>
              </a:rPr>
              <a:t>Day</a:t>
            </a:r>
            <a:r>
              <a:rPr b="1" lang="en-US" sz="2800">
                <a:solidFill>
                  <a:schemeClr val="lt1"/>
                </a:solidFill>
                <a:latin typeface="Rockwell"/>
                <a:ea typeface="Rockwell"/>
                <a:cs typeface="Rockwell"/>
                <a:sym typeface="Rockwell"/>
              </a:rPr>
              <a:t> 5</a:t>
            </a:r>
            <a:endParaRPr/>
          </a:p>
        </p:txBody>
      </p:sp>
      <p:sp>
        <p:nvSpPr>
          <p:cNvPr id="1698" name="Google Shape;1698;p147">
            <a:hlinkClick action="ppaction://hlinksldjump" r:id="rId15"/>
          </p:cNvPr>
          <p:cNvSpPr/>
          <p:nvPr/>
        </p:nvSpPr>
        <p:spPr>
          <a:xfrm>
            <a:off x="7879080" y="4684085"/>
            <a:ext cx="1849120" cy="736622"/>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u="sng">
                <a:solidFill>
                  <a:schemeClr val="lt1"/>
                </a:solidFill>
                <a:latin typeface="Rockwell"/>
                <a:ea typeface="Rockwell"/>
                <a:cs typeface="Rockwell"/>
                <a:sym typeface="Rockwell"/>
                <a:hlinkClick action="ppaction://hlinksldjump" r:id="rId16">
                  <a:extLst>
                    <a:ext uri="{A12FA001-AC4F-418D-AE19-62706E023703}">
                      <ahyp:hlinkClr val="tx"/>
                    </a:ext>
                  </a:extLst>
                </a:hlinkClick>
              </a:rPr>
              <a:t>RETURN</a:t>
            </a:r>
            <a:endParaRPr b="1" sz="2400">
              <a:solidFill>
                <a:schemeClr val="lt1"/>
              </a:solidFill>
              <a:latin typeface="Rockwell"/>
              <a:ea typeface="Rockwell"/>
              <a:cs typeface="Rockwell"/>
              <a:sym typeface="Rockwel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pic>
        <p:nvPicPr>
          <p:cNvPr descr="A picture containing line chart&#10;&#10;Description automatically generated" id="1703" name="Google Shape;1703;p14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704" name="Google Shape;1704;p148"/>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705" name="Google Shape;1705;p148"/>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1</a:t>
            </a:r>
            <a:endParaRPr/>
          </a:p>
        </p:txBody>
      </p:sp>
      <p:sp>
        <p:nvSpPr>
          <p:cNvPr id="1706" name="Google Shape;1706;p148">
            <a:hlinkClick action="ppaction://hlinkshowjump?jump=nextslide"/>
          </p:cNvPr>
          <p:cNvSpPr/>
          <p:nvPr/>
        </p:nvSpPr>
        <p:spPr>
          <a:xfrm>
            <a:off x="3733800" y="2960914"/>
            <a:ext cx="4279900" cy="1547586"/>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Work with Words</a:t>
            </a:r>
            <a:endParaRPr/>
          </a:p>
        </p:txBody>
      </p:sp>
      <p:sp>
        <p:nvSpPr>
          <p:cNvPr id="1707" name="Google Shape;1707;p148">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
        <p:nvSpPr>
          <p:cNvPr id="1708" name="Google Shape;1708;p148"/>
          <p:cNvSpPr/>
          <p:nvPr/>
        </p:nvSpPr>
        <p:spPr>
          <a:xfrm>
            <a:off x="1529080" y="1619499"/>
            <a:ext cx="895096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lt1"/>
                </a:solidFill>
                <a:latin typeface="Rockwell"/>
                <a:ea typeface="Rockwell"/>
                <a:cs typeface="Rockwell"/>
                <a:sym typeface="Rockwell"/>
              </a:rPr>
              <a:t>Recognizing the </a:t>
            </a:r>
            <a:r>
              <a:rPr b="1" lang="en-US" sz="4400">
                <a:solidFill>
                  <a:srgbClr val="FF0000"/>
                </a:solidFill>
                <a:latin typeface="Rockwell"/>
                <a:ea typeface="Rockwell"/>
                <a:cs typeface="Rockwell"/>
                <a:sym typeface="Rockwell"/>
              </a:rPr>
              <a:t>R Blends</a:t>
            </a:r>
            <a:endParaRPr b="1" sz="4400">
              <a:solidFill>
                <a:schemeClr val="lt1"/>
              </a:solidFill>
              <a:latin typeface="Rockwell"/>
              <a:ea typeface="Rockwell"/>
              <a:cs typeface="Rockwell"/>
              <a:sym typeface="Rockwe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pic>
        <p:nvPicPr>
          <p:cNvPr descr="A picture containing shape&#10;&#10;Description automatically generated" id="1713" name="Google Shape;1713;p149"/>
          <p:cNvPicPr preferRelativeResize="0"/>
          <p:nvPr/>
        </p:nvPicPr>
        <p:blipFill rotWithShape="1">
          <a:blip r:embed="rId3">
            <a:alphaModFix/>
          </a:blip>
          <a:srcRect b="0" l="0" r="0" t="0"/>
          <a:stretch/>
        </p:blipFill>
        <p:spPr>
          <a:xfrm>
            <a:off x="0" y="-114563"/>
            <a:ext cx="12192000" cy="6858000"/>
          </a:xfrm>
          <a:prstGeom prst="rect">
            <a:avLst/>
          </a:prstGeom>
          <a:noFill/>
          <a:ln>
            <a:noFill/>
          </a:ln>
        </p:spPr>
      </p:pic>
      <p:pic>
        <p:nvPicPr>
          <p:cNvPr descr="Shape, rectangle&#10;&#10;Description automatically generated" id="1714" name="Google Shape;1714;p149"/>
          <p:cNvPicPr preferRelativeResize="0"/>
          <p:nvPr/>
        </p:nvPicPr>
        <p:blipFill rotWithShape="1">
          <a:blip r:embed="rId4">
            <a:alphaModFix/>
          </a:blip>
          <a:srcRect b="0" l="0" r="0" t="0"/>
          <a:stretch/>
        </p:blipFill>
        <p:spPr>
          <a:xfrm>
            <a:off x="114301" y="602296"/>
            <a:ext cx="12191999" cy="7256463"/>
          </a:xfrm>
          <a:prstGeom prst="rect">
            <a:avLst/>
          </a:prstGeom>
          <a:noFill/>
          <a:ln>
            <a:noFill/>
          </a:ln>
        </p:spPr>
      </p:pic>
      <p:sp>
        <p:nvSpPr>
          <p:cNvPr id="1715" name="Google Shape;1715;p149"/>
          <p:cNvSpPr/>
          <p:nvPr/>
        </p:nvSpPr>
        <p:spPr>
          <a:xfrm>
            <a:off x="775557" y="1898471"/>
            <a:ext cx="10336086"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The </a:t>
            </a:r>
            <a:r>
              <a:rPr b="1" lang="en-US" sz="4400">
                <a:solidFill>
                  <a:schemeClr val="lt1"/>
                </a:solidFill>
                <a:latin typeface="Arial"/>
                <a:ea typeface="Arial"/>
                <a:cs typeface="Arial"/>
                <a:sym typeface="Arial"/>
              </a:rPr>
              <a:t>letter r </a:t>
            </a:r>
            <a:r>
              <a:rPr lang="en-US" sz="4400">
                <a:solidFill>
                  <a:schemeClr val="lt1"/>
                </a:solidFill>
                <a:latin typeface="Arial"/>
                <a:ea typeface="Arial"/>
                <a:cs typeface="Arial"/>
                <a:sym typeface="Arial"/>
              </a:rPr>
              <a:t>comes after another consonant.</a:t>
            </a:r>
            <a:endParaRPr/>
          </a:p>
          <a:p>
            <a:pPr indent="0" lvl="0" marL="0" marR="0" rtl="0" algn="l">
              <a:spcBef>
                <a:spcPts val="0"/>
              </a:spcBef>
              <a:spcAft>
                <a:spcPts val="0"/>
              </a:spcAft>
              <a:buNone/>
            </a:pPr>
            <a:r>
              <a:rPr lang="en-US" sz="4400" cap="none">
                <a:solidFill>
                  <a:schemeClr val="lt1"/>
                </a:solidFill>
                <a:latin typeface="Arial"/>
                <a:ea typeface="Arial"/>
                <a:cs typeface="Arial"/>
                <a:sym typeface="Arial"/>
              </a:rPr>
              <a:t>Blend the sound of the first consonant with the </a:t>
            </a:r>
            <a:r>
              <a:rPr b="1" lang="en-US" sz="4400" cap="none">
                <a:solidFill>
                  <a:schemeClr val="lt1"/>
                </a:solidFill>
                <a:latin typeface="Arial"/>
                <a:ea typeface="Arial"/>
                <a:cs typeface="Arial"/>
                <a:sym typeface="Arial"/>
              </a:rPr>
              <a:t>letter r</a:t>
            </a:r>
            <a:r>
              <a:rPr lang="en-US" sz="4400" cap="none">
                <a:solidFill>
                  <a:schemeClr val="lt1"/>
                </a:solidFill>
                <a:latin typeface="Arial"/>
                <a:ea typeface="Arial"/>
                <a:cs typeface="Arial"/>
                <a:sym typeface="Arial"/>
              </a:rPr>
              <a:t>. This is an </a:t>
            </a:r>
            <a:r>
              <a:rPr b="1" lang="en-US" sz="4400" cap="none">
                <a:solidFill>
                  <a:schemeClr val="lt1"/>
                </a:solidFill>
                <a:latin typeface="Arial"/>
                <a:ea typeface="Arial"/>
                <a:cs typeface="Arial"/>
                <a:sym typeface="Arial"/>
              </a:rPr>
              <a:t>R blend</a:t>
            </a:r>
            <a:r>
              <a:rPr lang="en-US" sz="4400" cap="none">
                <a:solidFill>
                  <a:schemeClr val="lt1"/>
                </a:solidFill>
                <a:latin typeface="Arial"/>
                <a:ea typeface="Arial"/>
                <a:cs typeface="Arial"/>
                <a:sym typeface="Arial"/>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Background pattern&#10;&#10;Description automatically generated" id="222" name="Google Shape;222;p1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223" name="Google Shape;223;p15"/>
          <p:cNvPicPr preferRelativeResize="0"/>
          <p:nvPr/>
        </p:nvPicPr>
        <p:blipFill rotWithShape="1">
          <a:blip r:embed="rId4">
            <a:alphaModFix/>
          </a:blip>
          <a:srcRect b="0" l="0" r="0" t="0"/>
          <a:stretch/>
        </p:blipFill>
        <p:spPr>
          <a:xfrm>
            <a:off x="-758614" y="-368300"/>
            <a:ext cx="13709227" cy="7711440"/>
          </a:xfrm>
          <a:prstGeom prst="rect">
            <a:avLst/>
          </a:prstGeom>
          <a:noFill/>
          <a:ln>
            <a:noFill/>
          </a:ln>
        </p:spPr>
      </p:pic>
      <p:sp>
        <p:nvSpPr>
          <p:cNvPr id="224" name="Google Shape;224;p15"/>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dk1"/>
                </a:solidFill>
                <a:latin typeface="Ribeye"/>
                <a:ea typeface="Ribeye"/>
                <a:cs typeface="Ribeye"/>
                <a:sym typeface="Ribeye"/>
              </a:rPr>
              <a:t>Words with short a sound</a:t>
            </a:r>
            <a:endParaRPr/>
          </a:p>
        </p:txBody>
      </p:sp>
      <p:sp>
        <p:nvSpPr>
          <p:cNvPr id="225" name="Google Shape;225;p15"/>
          <p:cNvSpPr/>
          <p:nvPr/>
        </p:nvSpPr>
        <p:spPr>
          <a:xfrm>
            <a:off x="792480" y="1254709"/>
            <a:ext cx="10556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Let’s read the following words with the short a sounds.</a:t>
            </a:r>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226" name="Google Shape;226;p15"/>
          <p:cNvSpPr/>
          <p:nvPr/>
        </p:nvSpPr>
        <p:spPr>
          <a:xfrm>
            <a:off x="914400" y="2857784"/>
            <a:ext cx="2031325"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t		</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t</a:t>
            </a:r>
            <a:endParaRPr/>
          </a:p>
        </p:txBody>
      </p:sp>
      <p:sp>
        <p:nvSpPr>
          <p:cNvPr id="227" name="Google Shape;227;p15"/>
          <p:cNvSpPr/>
          <p:nvPr/>
        </p:nvSpPr>
        <p:spPr>
          <a:xfrm>
            <a:off x="3103347" y="2892302"/>
            <a:ext cx="1513556"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v</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n</a:t>
            </a:r>
            <a:endParaRPr/>
          </a:p>
        </p:txBody>
      </p:sp>
      <p:sp>
        <p:nvSpPr>
          <p:cNvPr id="228" name="Google Shape;228;p15"/>
          <p:cNvSpPr/>
          <p:nvPr/>
        </p:nvSpPr>
        <p:spPr>
          <a:xfrm>
            <a:off x="5294035" y="2982808"/>
            <a:ext cx="1499128"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d</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d</a:t>
            </a:r>
            <a:endParaRPr/>
          </a:p>
        </p:txBody>
      </p:sp>
      <p:sp>
        <p:nvSpPr>
          <p:cNvPr id="229" name="Google Shape;229;p15"/>
          <p:cNvSpPr/>
          <p:nvPr/>
        </p:nvSpPr>
        <p:spPr>
          <a:xfrm>
            <a:off x="7470295" y="2952328"/>
            <a:ext cx="1443024"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w</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g</a:t>
            </a:r>
            <a:endParaRPr/>
          </a:p>
        </p:txBody>
      </p:sp>
      <p:sp>
        <p:nvSpPr>
          <p:cNvPr id="230" name="Google Shape;230;p15"/>
          <p:cNvSpPr/>
          <p:nvPr/>
        </p:nvSpPr>
        <p:spPr>
          <a:xfrm>
            <a:off x="9475017" y="2952328"/>
            <a:ext cx="1523174"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n</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FF0000"/>
                </a:solidFill>
                <a:latin typeface="Arial"/>
                <a:ea typeface="Arial"/>
                <a:cs typeface="Arial"/>
                <a:sym typeface="Arial"/>
              </a:rPr>
              <a:t>a</a:t>
            </a:r>
            <a:r>
              <a:rPr b="1" lang="en-US" sz="4400">
                <a:solidFill>
                  <a:schemeClr val="dk1"/>
                </a:solidFill>
                <a:latin typeface="Arial"/>
                <a:ea typeface="Arial"/>
                <a:cs typeface="Arial"/>
                <a:sym typeface="Arial"/>
              </a:rPr>
              <a:t>p</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pic>
        <p:nvPicPr>
          <p:cNvPr descr="A picture containing shape&#10;&#10;Description automatically generated" id="1720" name="Google Shape;1720;p150"/>
          <p:cNvPicPr preferRelativeResize="0"/>
          <p:nvPr/>
        </p:nvPicPr>
        <p:blipFill rotWithShape="1">
          <a:blip r:embed="rId3">
            <a:alphaModFix/>
          </a:blip>
          <a:srcRect b="0" l="0" r="0" t="0"/>
          <a:stretch/>
        </p:blipFill>
        <p:spPr>
          <a:xfrm>
            <a:off x="0" y="-114563"/>
            <a:ext cx="12192000" cy="6858000"/>
          </a:xfrm>
          <a:prstGeom prst="rect">
            <a:avLst/>
          </a:prstGeom>
          <a:noFill/>
          <a:ln>
            <a:noFill/>
          </a:ln>
        </p:spPr>
      </p:pic>
      <p:pic>
        <p:nvPicPr>
          <p:cNvPr descr="Shape, rectangle&#10;&#10;Description automatically generated" id="1721" name="Google Shape;1721;p150"/>
          <p:cNvPicPr preferRelativeResize="0"/>
          <p:nvPr/>
        </p:nvPicPr>
        <p:blipFill rotWithShape="1">
          <a:blip r:embed="rId4">
            <a:alphaModFix/>
          </a:blip>
          <a:srcRect b="17777" l="2832" r="50667" t="6518"/>
          <a:stretch/>
        </p:blipFill>
        <p:spPr>
          <a:xfrm>
            <a:off x="1294617" y="1536865"/>
            <a:ext cx="2944911" cy="3237438"/>
          </a:xfrm>
          <a:prstGeom prst="rect">
            <a:avLst/>
          </a:prstGeom>
          <a:noFill/>
          <a:ln>
            <a:noFill/>
          </a:ln>
        </p:spPr>
      </p:pic>
      <p:pic>
        <p:nvPicPr>
          <p:cNvPr descr="A picture containing text, vector graphics&#10;&#10;Description automatically generated" id="1722" name="Google Shape;1722;p150"/>
          <p:cNvPicPr preferRelativeResize="0"/>
          <p:nvPr/>
        </p:nvPicPr>
        <p:blipFill rotWithShape="1">
          <a:blip r:embed="rId5">
            <a:alphaModFix/>
          </a:blip>
          <a:srcRect b="51704" l="1000" r="73250" t="5036"/>
          <a:stretch/>
        </p:blipFill>
        <p:spPr>
          <a:xfrm>
            <a:off x="1498902" y="1950720"/>
            <a:ext cx="2589104" cy="2446661"/>
          </a:xfrm>
          <a:prstGeom prst="rect">
            <a:avLst/>
          </a:prstGeom>
          <a:noFill/>
          <a:ln>
            <a:noFill/>
          </a:ln>
        </p:spPr>
      </p:pic>
      <p:sp>
        <p:nvSpPr>
          <p:cNvPr id="1723" name="Google Shape;1723;p150"/>
          <p:cNvSpPr/>
          <p:nvPr/>
        </p:nvSpPr>
        <p:spPr>
          <a:xfrm>
            <a:off x="534542" y="4774303"/>
            <a:ext cx="4606154" cy="1776284"/>
          </a:xfrm>
          <a:prstGeom prst="roundRect">
            <a:avLst>
              <a:gd fmla="val 16667" name="adj"/>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chemeClr val="lt1"/>
                </a:solidFill>
                <a:latin typeface="Arial"/>
                <a:ea typeface="Arial"/>
                <a:cs typeface="Arial"/>
                <a:sym typeface="Arial"/>
              </a:rPr>
              <a:t>The baby is </a:t>
            </a:r>
            <a:r>
              <a:rPr b="1" lang="en-US" sz="4400">
                <a:solidFill>
                  <a:schemeClr val="dk1"/>
                </a:solidFill>
                <a:latin typeface="Arial"/>
                <a:ea typeface="Arial"/>
                <a:cs typeface="Arial"/>
                <a:sym typeface="Arial"/>
              </a:rPr>
              <a:t>c</a:t>
            </a:r>
            <a:r>
              <a:rPr b="1" lang="en-US" sz="4400">
                <a:solidFill>
                  <a:srgbClr val="FF0000"/>
                </a:solidFill>
                <a:latin typeface="Arial"/>
                <a:ea typeface="Arial"/>
                <a:cs typeface="Arial"/>
                <a:sym typeface="Arial"/>
              </a:rPr>
              <a:t>r</a:t>
            </a:r>
            <a:r>
              <a:rPr b="1" lang="en-US" sz="4400">
                <a:solidFill>
                  <a:schemeClr val="dk1"/>
                </a:solidFill>
                <a:latin typeface="Arial"/>
                <a:ea typeface="Arial"/>
                <a:cs typeface="Arial"/>
                <a:sym typeface="Arial"/>
              </a:rPr>
              <a:t>ying</a:t>
            </a:r>
            <a:r>
              <a:rPr b="1" lang="en-US" sz="4400">
                <a:solidFill>
                  <a:schemeClr val="lt1"/>
                </a:solidFill>
                <a:latin typeface="Arial"/>
                <a:ea typeface="Arial"/>
                <a:cs typeface="Arial"/>
                <a:sym typeface="Arial"/>
              </a:rPr>
              <a:t>.</a:t>
            </a:r>
            <a:endParaRPr/>
          </a:p>
        </p:txBody>
      </p:sp>
      <p:sp>
        <p:nvSpPr>
          <p:cNvPr id="1724" name="Google Shape;1724;p150"/>
          <p:cNvSpPr/>
          <p:nvPr/>
        </p:nvSpPr>
        <p:spPr>
          <a:xfrm>
            <a:off x="6817360" y="4774303"/>
            <a:ext cx="4840098" cy="1776284"/>
          </a:xfrm>
          <a:prstGeom prst="roundRect">
            <a:avLst>
              <a:gd fmla="val 16667" name="adj"/>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lt1"/>
                </a:solidFill>
                <a:latin typeface="Arial"/>
                <a:ea typeface="Arial"/>
                <a:cs typeface="Arial"/>
                <a:sym typeface="Arial"/>
              </a:rPr>
              <a:t>I </a:t>
            </a:r>
            <a:r>
              <a:rPr b="1" lang="en-US" sz="4000">
                <a:solidFill>
                  <a:schemeClr val="dk1"/>
                </a:solidFill>
                <a:latin typeface="Arial"/>
                <a:ea typeface="Arial"/>
                <a:cs typeface="Arial"/>
                <a:sym typeface="Arial"/>
              </a:rPr>
              <a:t>b</a:t>
            </a:r>
            <a:r>
              <a:rPr b="1" lang="en-US" sz="4000">
                <a:solidFill>
                  <a:srgbClr val="FF0000"/>
                </a:solidFill>
                <a:latin typeface="Arial"/>
                <a:ea typeface="Arial"/>
                <a:cs typeface="Arial"/>
                <a:sym typeface="Arial"/>
              </a:rPr>
              <a:t>r</a:t>
            </a:r>
            <a:r>
              <a:rPr b="1" lang="en-US" sz="4000">
                <a:solidFill>
                  <a:schemeClr val="dk1"/>
                </a:solidFill>
                <a:latin typeface="Arial"/>
                <a:ea typeface="Arial"/>
                <a:cs typeface="Arial"/>
                <a:sym typeface="Arial"/>
              </a:rPr>
              <a:t>ush</a:t>
            </a:r>
            <a:r>
              <a:rPr b="1" lang="en-US" sz="4000">
                <a:solidFill>
                  <a:schemeClr val="lt1"/>
                </a:solidFill>
                <a:latin typeface="Arial"/>
                <a:ea typeface="Arial"/>
                <a:cs typeface="Arial"/>
                <a:sym typeface="Arial"/>
              </a:rPr>
              <a:t> my teeth every day.</a:t>
            </a:r>
            <a:endParaRPr/>
          </a:p>
        </p:txBody>
      </p:sp>
      <p:pic>
        <p:nvPicPr>
          <p:cNvPr descr="Shape, rectangle&#10;&#10;Description automatically generated" id="1725" name="Google Shape;1725;p150"/>
          <p:cNvPicPr preferRelativeResize="0"/>
          <p:nvPr/>
        </p:nvPicPr>
        <p:blipFill rotWithShape="1">
          <a:blip r:embed="rId4">
            <a:alphaModFix/>
          </a:blip>
          <a:srcRect b="17777" l="2832" r="50667" t="6518"/>
          <a:stretch/>
        </p:blipFill>
        <p:spPr>
          <a:xfrm>
            <a:off x="7843786" y="1536865"/>
            <a:ext cx="2771062" cy="3296870"/>
          </a:xfrm>
          <a:prstGeom prst="rect">
            <a:avLst/>
          </a:prstGeom>
          <a:noFill/>
          <a:ln>
            <a:noFill/>
          </a:ln>
        </p:spPr>
      </p:pic>
      <p:pic>
        <p:nvPicPr>
          <p:cNvPr descr="A picture containing toy, doll&#10;&#10;Description automatically generated" id="1726" name="Google Shape;1726;p150"/>
          <p:cNvPicPr preferRelativeResize="0"/>
          <p:nvPr/>
        </p:nvPicPr>
        <p:blipFill rotWithShape="1">
          <a:blip r:embed="rId6">
            <a:alphaModFix/>
          </a:blip>
          <a:srcRect b="6666" l="10607" r="45083" t="4481"/>
          <a:stretch/>
        </p:blipFill>
        <p:spPr>
          <a:xfrm>
            <a:off x="8168135" y="1961970"/>
            <a:ext cx="2122364" cy="2393859"/>
          </a:xfrm>
          <a:prstGeom prst="rect">
            <a:avLst/>
          </a:prstGeom>
          <a:noFill/>
          <a:ln>
            <a:noFill/>
          </a:ln>
        </p:spPr>
      </p:pic>
      <p:sp>
        <p:nvSpPr>
          <p:cNvPr id="1727" name="Google Shape;1727;p150"/>
          <p:cNvSpPr/>
          <p:nvPr/>
        </p:nvSpPr>
        <p:spPr>
          <a:xfrm>
            <a:off x="4612639" y="1372987"/>
            <a:ext cx="2944911" cy="577733"/>
          </a:xfrm>
          <a:prstGeom prst="roundRect">
            <a:avLst>
              <a:gd fmla="val 16667" name="adj"/>
            </a:avLst>
          </a:prstGeom>
          <a:solidFill>
            <a:srgbClr val="CA08F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Examples: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pic>
        <p:nvPicPr>
          <p:cNvPr descr="A picture containing shape&#10;&#10;Description automatically generated" id="1732" name="Google Shape;1732;p15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33" name="Google Shape;1733;p151"/>
          <p:cNvSpPr/>
          <p:nvPr/>
        </p:nvSpPr>
        <p:spPr>
          <a:xfrm>
            <a:off x="4765040" y="2128520"/>
            <a:ext cx="4836160" cy="2606040"/>
          </a:xfrm>
          <a:prstGeom prst="wedgeRoundRectCallout">
            <a:avLst>
              <a:gd fmla="val -61032" name="adj1"/>
              <a:gd fmla="val 19449" name="adj2"/>
              <a:gd fmla="val 16667" name="adj3"/>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Hello. I want to play with you!</a:t>
            </a:r>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Please, click my button if you’re ready to play with me. </a:t>
            </a:r>
            <a:endParaRPr/>
          </a:p>
        </p:txBody>
      </p:sp>
      <p:pic>
        <p:nvPicPr>
          <p:cNvPr id="1734" name="Google Shape;1734;p151"/>
          <p:cNvPicPr preferRelativeResize="0"/>
          <p:nvPr/>
        </p:nvPicPr>
        <p:blipFill rotWithShape="1">
          <a:blip r:embed="rId4">
            <a:alphaModFix/>
          </a:blip>
          <a:srcRect b="8322" l="52065" r="7401" t="0"/>
          <a:stretch/>
        </p:blipFill>
        <p:spPr>
          <a:xfrm>
            <a:off x="-109138" y="1155928"/>
            <a:ext cx="4295057" cy="5464201"/>
          </a:xfrm>
          <a:prstGeom prst="rect">
            <a:avLst/>
          </a:prstGeom>
          <a:noFill/>
          <a:ln>
            <a:noFill/>
          </a:ln>
        </p:spPr>
      </p:pic>
      <p:sp>
        <p:nvSpPr>
          <p:cNvPr id="1735" name="Google Shape;1735;p151">
            <a:hlinkClick action="ppaction://hlinkshowjump?jump=nextslide"/>
          </p:cNvPr>
          <p:cNvSpPr/>
          <p:nvPr/>
        </p:nvSpPr>
        <p:spPr>
          <a:xfrm rot="-626692">
            <a:off x="2682829" y="50868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icon&#10;&#10;Description automatically generated" id="1736" name="Google Shape;1736;p151"/>
          <p:cNvPicPr preferRelativeResize="0"/>
          <p:nvPr/>
        </p:nvPicPr>
        <p:blipFill rotWithShape="1">
          <a:blip r:embed="rId5">
            <a:alphaModFix/>
          </a:blip>
          <a:srcRect b="57700" l="30517" r="54416" t="15172"/>
          <a:stretch/>
        </p:blipFill>
        <p:spPr>
          <a:xfrm rot="-8716063">
            <a:off x="3491128" y="4744872"/>
            <a:ext cx="792762" cy="802893"/>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pic>
        <p:nvPicPr>
          <p:cNvPr descr="A picture containing shape&#10;&#10;Description automatically generated" id="1741" name="Google Shape;1741;p15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42" name="Google Shape;1742;p152"/>
          <p:cNvSpPr/>
          <p:nvPr/>
        </p:nvSpPr>
        <p:spPr>
          <a:xfrm>
            <a:off x="4729502" y="1351281"/>
            <a:ext cx="6222978" cy="2895600"/>
          </a:xfrm>
          <a:prstGeom prst="wedgeRoundRectCallout">
            <a:avLst>
              <a:gd fmla="val -61032" name="adj1"/>
              <a:gd fmla="val 19449" name="adj2"/>
              <a:gd fmla="val 16667" name="adj3"/>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Arial"/>
                <a:ea typeface="Arial"/>
                <a:cs typeface="Arial"/>
                <a:sym typeface="Arial"/>
              </a:rPr>
              <a:t>Choose the right </a:t>
            </a:r>
            <a:r>
              <a:rPr b="1" lang="en-US" sz="4400">
                <a:solidFill>
                  <a:schemeClr val="dk1"/>
                </a:solidFill>
                <a:latin typeface="Arial"/>
                <a:ea typeface="Arial"/>
                <a:cs typeface="Arial"/>
                <a:sym typeface="Arial"/>
              </a:rPr>
              <a:t>r blend</a:t>
            </a:r>
            <a:r>
              <a:rPr lang="en-US" sz="4400">
                <a:solidFill>
                  <a:schemeClr val="dk1"/>
                </a:solidFill>
                <a:latin typeface="Arial"/>
                <a:ea typeface="Arial"/>
                <a:cs typeface="Arial"/>
                <a:sym typeface="Arial"/>
              </a:rPr>
              <a:t> to name the picture. </a:t>
            </a:r>
            <a:endParaRPr sz="4400" cap="none">
              <a:solidFill>
                <a:schemeClr val="dk1"/>
              </a:solidFill>
              <a:latin typeface="Arial"/>
              <a:ea typeface="Arial"/>
              <a:cs typeface="Arial"/>
              <a:sym typeface="Arial"/>
            </a:endParaRPr>
          </a:p>
        </p:txBody>
      </p:sp>
      <p:pic>
        <p:nvPicPr>
          <p:cNvPr id="1743" name="Google Shape;1743;p152"/>
          <p:cNvPicPr preferRelativeResize="0"/>
          <p:nvPr/>
        </p:nvPicPr>
        <p:blipFill rotWithShape="1">
          <a:blip r:embed="rId4">
            <a:alphaModFix/>
          </a:blip>
          <a:srcRect b="8322" l="52065" r="7401" t="0"/>
          <a:stretch/>
        </p:blipFill>
        <p:spPr>
          <a:xfrm>
            <a:off x="217223" y="1003528"/>
            <a:ext cx="4295057" cy="5464201"/>
          </a:xfrm>
          <a:prstGeom prst="rect">
            <a:avLst/>
          </a:prstGeom>
          <a:noFill/>
          <a:ln>
            <a:noFill/>
          </a:ln>
        </p:spPr>
      </p:pic>
      <p:sp>
        <p:nvSpPr>
          <p:cNvPr id="1744" name="Google Shape;1744;p152"/>
          <p:cNvSpPr/>
          <p:nvPr/>
        </p:nvSpPr>
        <p:spPr>
          <a:xfrm rot="-626692">
            <a:off x="3009190" y="49344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pic>
        <p:nvPicPr>
          <p:cNvPr descr="A picture containing shape&#10;&#10;Description automatically generated" id="1749" name="Google Shape;1749;p153"/>
          <p:cNvPicPr preferRelativeResize="0"/>
          <p:nvPr/>
        </p:nvPicPr>
        <p:blipFill rotWithShape="1">
          <a:blip r:embed="rId3">
            <a:alphaModFix/>
          </a:blip>
          <a:srcRect b="0" l="0" r="0" t="0"/>
          <a:stretch/>
        </p:blipFill>
        <p:spPr>
          <a:xfrm>
            <a:off x="0" y="-2803"/>
            <a:ext cx="12192000" cy="6858000"/>
          </a:xfrm>
          <a:prstGeom prst="rect">
            <a:avLst/>
          </a:prstGeom>
          <a:noFill/>
          <a:ln>
            <a:noFill/>
          </a:ln>
        </p:spPr>
      </p:pic>
      <p:pic>
        <p:nvPicPr>
          <p:cNvPr descr="Shape, rectangle&#10;&#10;Description automatically generated" id="1750" name="Google Shape;1750;p153"/>
          <p:cNvPicPr preferRelativeResize="0"/>
          <p:nvPr/>
        </p:nvPicPr>
        <p:blipFill rotWithShape="1">
          <a:blip r:embed="rId4">
            <a:alphaModFix/>
          </a:blip>
          <a:srcRect b="17777" l="2832" r="50667" t="6518"/>
          <a:stretch/>
        </p:blipFill>
        <p:spPr>
          <a:xfrm>
            <a:off x="8325337" y="1780491"/>
            <a:ext cx="3220915" cy="3540858"/>
          </a:xfrm>
          <a:prstGeom prst="rect">
            <a:avLst/>
          </a:prstGeom>
          <a:noFill/>
          <a:ln>
            <a:noFill/>
          </a:ln>
        </p:spPr>
      </p:pic>
      <p:pic>
        <p:nvPicPr>
          <p:cNvPr descr="A picture containing text&#10;&#10;Description automatically generated" id="1751" name="Google Shape;1751;p153"/>
          <p:cNvPicPr preferRelativeResize="0"/>
          <p:nvPr/>
        </p:nvPicPr>
        <p:blipFill rotWithShape="1">
          <a:blip r:embed="rId5">
            <a:alphaModFix/>
          </a:blip>
          <a:srcRect b="52147" l="0" r="72583" t="0"/>
          <a:stretch/>
        </p:blipFill>
        <p:spPr>
          <a:xfrm>
            <a:off x="274320" y="1229360"/>
            <a:ext cx="1873120" cy="1838960"/>
          </a:xfrm>
          <a:prstGeom prst="rect">
            <a:avLst/>
          </a:prstGeom>
          <a:noFill/>
          <a:ln>
            <a:noFill/>
          </a:ln>
        </p:spPr>
      </p:pic>
      <p:pic>
        <p:nvPicPr>
          <p:cNvPr descr="A picture containing text&#10;&#10;Description automatically generated" id="1752" name="Google Shape;1752;p153"/>
          <p:cNvPicPr preferRelativeResize="0"/>
          <p:nvPr/>
        </p:nvPicPr>
        <p:blipFill rotWithShape="1">
          <a:blip r:embed="rId5">
            <a:alphaModFix/>
          </a:blip>
          <a:srcRect b="48149" l="35663" r="36920" t="2148"/>
          <a:stretch/>
        </p:blipFill>
        <p:spPr>
          <a:xfrm>
            <a:off x="2994355" y="1404883"/>
            <a:ext cx="1873120" cy="1910080"/>
          </a:xfrm>
          <a:prstGeom prst="rect">
            <a:avLst/>
          </a:prstGeom>
          <a:noFill/>
          <a:ln>
            <a:noFill/>
          </a:ln>
        </p:spPr>
      </p:pic>
      <p:pic>
        <p:nvPicPr>
          <p:cNvPr descr="A picture containing text&#10;&#10;Description automatically generated" id="1753" name="Google Shape;1753;p153"/>
          <p:cNvPicPr preferRelativeResize="0"/>
          <p:nvPr/>
        </p:nvPicPr>
        <p:blipFill rotWithShape="1">
          <a:blip r:embed="rId5">
            <a:alphaModFix/>
          </a:blip>
          <a:srcRect b="298" l="154" r="72429" t="51850"/>
          <a:stretch/>
        </p:blipFill>
        <p:spPr>
          <a:xfrm>
            <a:off x="5806469" y="1404883"/>
            <a:ext cx="1873120" cy="1838960"/>
          </a:xfrm>
          <a:prstGeom prst="rect">
            <a:avLst/>
          </a:prstGeom>
          <a:noFill/>
          <a:ln>
            <a:noFill/>
          </a:ln>
        </p:spPr>
      </p:pic>
      <p:pic>
        <p:nvPicPr>
          <p:cNvPr descr="A picture containing text&#10;&#10;Description automatically generated" id="1754" name="Google Shape;1754;p153"/>
          <p:cNvPicPr preferRelativeResize="0"/>
          <p:nvPr/>
        </p:nvPicPr>
        <p:blipFill rotWithShape="1">
          <a:blip r:embed="rId5">
            <a:alphaModFix/>
          </a:blip>
          <a:srcRect b="45942" l="68172" r="3060" t="-1"/>
          <a:stretch/>
        </p:blipFill>
        <p:spPr>
          <a:xfrm>
            <a:off x="1524000" y="4112504"/>
            <a:ext cx="1965434" cy="2077506"/>
          </a:xfrm>
          <a:prstGeom prst="rect">
            <a:avLst/>
          </a:prstGeom>
          <a:noFill/>
          <a:ln>
            <a:noFill/>
          </a:ln>
        </p:spPr>
      </p:pic>
      <p:pic>
        <p:nvPicPr>
          <p:cNvPr descr="A picture containing text&#10;&#10;Description automatically generated" id="1755" name="Google Shape;1755;p153"/>
          <p:cNvPicPr preferRelativeResize="0"/>
          <p:nvPr/>
        </p:nvPicPr>
        <p:blipFill rotWithShape="1">
          <a:blip r:embed="rId5">
            <a:alphaModFix/>
          </a:blip>
          <a:srcRect b="0" l="34922" r="37661" t="52147"/>
          <a:stretch/>
        </p:blipFill>
        <p:spPr>
          <a:xfrm>
            <a:off x="4417300" y="3892369"/>
            <a:ext cx="2279396" cy="2237827"/>
          </a:xfrm>
          <a:prstGeom prst="rect">
            <a:avLst/>
          </a:prstGeom>
          <a:noFill/>
          <a:ln>
            <a:noFill/>
          </a:ln>
        </p:spPr>
      </p:pic>
      <p:sp>
        <p:nvSpPr>
          <p:cNvPr id="1756" name="Google Shape;1756;p153"/>
          <p:cNvSpPr/>
          <p:nvPr/>
        </p:nvSpPr>
        <p:spPr>
          <a:xfrm>
            <a:off x="228574" y="3374188"/>
            <a:ext cx="1873120" cy="543581"/>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___um</a:t>
            </a:r>
            <a:endParaRPr/>
          </a:p>
        </p:txBody>
      </p:sp>
      <p:sp>
        <p:nvSpPr>
          <p:cNvPr id="1757" name="Google Shape;1757;p153"/>
          <p:cNvSpPr/>
          <p:nvPr/>
        </p:nvSpPr>
        <p:spPr>
          <a:xfrm>
            <a:off x="2994355" y="3331875"/>
            <a:ext cx="1873120" cy="543581"/>
          </a:xfrm>
          <a:prstGeom prst="roundRect">
            <a:avLst>
              <a:gd fmla="val 16667" name="adj"/>
            </a:avLst>
          </a:prstGeom>
          <a:solidFill>
            <a:schemeClr val="accent4"/>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___ess</a:t>
            </a:r>
            <a:endParaRPr b="1" sz="2800">
              <a:solidFill>
                <a:schemeClr val="lt1"/>
              </a:solidFill>
              <a:latin typeface="Rockwell"/>
              <a:ea typeface="Rockwell"/>
              <a:cs typeface="Rockwell"/>
              <a:sym typeface="Rockwell"/>
            </a:endParaRPr>
          </a:p>
        </p:txBody>
      </p:sp>
      <p:sp>
        <p:nvSpPr>
          <p:cNvPr id="1758" name="Google Shape;1758;p153"/>
          <p:cNvSpPr/>
          <p:nvPr/>
        </p:nvSpPr>
        <p:spPr>
          <a:xfrm>
            <a:off x="5559556" y="3324849"/>
            <a:ext cx="2073700" cy="543581"/>
          </a:xfrm>
          <a:prstGeom prst="roundRect">
            <a:avLst>
              <a:gd fmla="val 16667" name="adj"/>
            </a:avLst>
          </a:prstGeom>
          <a:solidFill>
            <a:srgbClr val="7030A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___oom</a:t>
            </a:r>
            <a:endParaRPr b="1" sz="2800">
              <a:solidFill>
                <a:schemeClr val="lt1"/>
              </a:solidFill>
              <a:latin typeface="Rockwell"/>
              <a:ea typeface="Rockwell"/>
              <a:cs typeface="Rockwell"/>
              <a:sym typeface="Rockwell"/>
            </a:endParaRPr>
          </a:p>
        </p:txBody>
      </p:sp>
      <p:sp>
        <p:nvSpPr>
          <p:cNvPr id="1759" name="Google Shape;1759;p153"/>
          <p:cNvSpPr/>
          <p:nvPr/>
        </p:nvSpPr>
        <p:spPr>
          <a:xfrm>
            <a:off x="1505295" y="6166867"/>
            <a:ext cx="1873120" cy="543581"/>
          </a:xfrm>
          <a:prstGeom prst="roundRect">
            <a:avLst>
              <a:gd fmla="val 16667" name="adj"/>
            </a:avLst>
          </a:prstGeom>
          <a:solidFill>
            <a:srgbClr val="FF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___og</a:t>
            </a:r>
            <a:endParaRPr b="1" sz="2800">
              <a:solidFill>
                <a:schemeClr val="lt1"/>
              </a:solidFill>
              <a:latin typeface="Rockwell"/>
              <a:ea typeface="Rockwell"/>
              <a:cs typeface="Rockwell"/>
              <a:sym typeface="Rockwell"/>
            </a:endParaRPr>
          </a:p>
        </p:txBody>
      </p:sp>
      <p:sp>
        <p:nvSpPr>
          <p:cNvPr id="1760" name="Google Shape;1760;p153"/>
          <p:cNvSpPr/>
          <p:nvPr/>
        </p:nvSpPr>
        <p:spPr>
          <a:xfrm>
            <a:off x="4620438" y="6174701"/>
            <a:ext cx="1873120" cy="543581"/>
          </a:xfrm>
          <a:prstGeom prst="roundRect">
            <a:avLst>
              <a:gd fmla="val 16667" name="adj"/>
            </a:avLst>
          </a:prstGeom>
          <a:solidFill>
            <a:srgbClr val="CA08F8"/>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___ee</a:t>
            </a:r>
            <a:endParaRPr b="1" sz="2800">
              <a:solidFill>
                <a:schemeClr val="lt1"/>
              </a:solidFill>
              <a:latin typeface="Rockwell"/>
              <a:ea typeface="Rockwell"/>
              <a:cs typeface="Rockwell"/>
              <a:sym typeface="Rockwell"/>
            </a:endParaRPr>
          </a:p>
        </p:txBody>
      </p:sp>
      <p:sp>
        <p:nvSpPr>
          <p:cNvPr id="1761" name="Google Shape;1761;p153"/>
          <p:cNvSpPr/>
          <p:nvPr/>
        </p:nvSpPr>
        <p:spPr>
          <a:xfrm>
            <a:off x="8836355" y="2524739"/>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dr</a:t>
            </a:r>
            <a:endParaRPr b="1" sz="2800">
              <a:solidFill>
                <a:schemeClr val="lt1"/>
              </a:solidFill>
              <a:latin typeface="Rockwell"/>
              <a:ea typeface="Rockwell"/>
              <a:cs typeface="Rockwell"/>
              <a:sym typeface="Rockwell"/>
            </a:endParaRPr>
          </a:p>
        </p:txBody>
      </p:sp>
      <p:sp>
        <p:nvSpPr>
          <p:cNvPr id="1762" name="Google Shape;1762;p153"/>
          <p:cNvSpPr/>
          <p:nvPr/>
        </p:nvSpPr>
        <p:spPr>
          <a:xfrm>
            <a:off x="8836354" y="3350249"/>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tr</a:t>
            </a:r>
            <a:endParaRPr/>
          </a:p>
        </p:txBody>
      </p:sp>
      <p:sp>
        <p:nvSpPr>
          <p:cNvPr id="1763" name="Google Shape;1763;p153"/>
          <p:cNvSpPr/>
          <p:nvPr/>
        </p:nvSpPr>
        <p:spPr>
          <a:xfrm>
            <a:off x="10064954" y="2514868"/>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br</a:t>
            </a:r>
            <a:endParaRPr b="1" sz="2800">
              <a:solidFill>
                <a:schemeClr val="lt1"/>
              </a:solidFill>
              <a:latin typeface="Rockwell"/>
              <a:ea typeface="Rockwell"/>
              <a:cs typeface="Rockwell"/>
              <a:sym typeface="Rockwell"/>
            </a:endParaRPr>
          </a:p>
        </p:txBody>
      </p:sp>
      <p:sp>
        <p:nvSpPr>
          <p:cNvPr id="1764" name="Google Shape;1764;p153"/>
          <p:cNvSpPr/>
          <p:nvPr/>
        </p:nvSpPr>
        <p:spPr>
          <a:xfrm>
            <a:off x="10064954" y="3374188"/>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fr</a:t>
            </a:r>
            <a:endParaRPr b="1" sz="2800">
              <a:solidFill>
                <a:schemeClr val="lt1"/>
              </a:solidFill>
              <a:latin typeface="Rockwell"/>
              <a:ea typeface="Rockwell"/>
              <a:cs typeface="Rockwell"/>
              <a:sym typeface="Rockwell"/>
            </a:endParaRPr>
          </a:p>
        </p:txBody>
      </p:sp>
      <p:sp>
        <p:nvSpPr>
          <p:cNvPr id="1765" name="Google Shape;1765;p153"/>
          <p:cNvSpPr/>
          <p:nvPr/>
        </p:nvSpPr>
        <p:spPr>
          <a:xfrm>
            <a:off x="9456115" y="4160926"/>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dr</a:t>
            </a:r>
            <a:endParaRPr b="1" sz="2800">
              <a:solidFill>
                <a:schemeClr val="lt1"/>
              </a:solidFill>
              <a:latin typeface="Rockwell"/>
              <a:ea typeface="Rockwell"/>
              <a:cs typeface="Rockwell"/>
              <a:sym typeface="Rockwell"/>
            </a:endParaRPr>
          </a:p>
        </p:txBody>
      </p:sp>
      <p:pic>
        <p:nvPicPr>
          <p:cNvPr descr="A picture containing text&#10;&#10;Description automatically generated" id="1766" name="Google Shape;1766;p153"/>
          <p:cNvPicPr preferRelativeResize="0"/>
          <p:nvPr/>
        </p:nvPicPr>
        <p:blipFill rotWithShape="1">
          <a:blip r:embed="rId5">
            <a:alphaModFix/>
          </a:blip>
          <a:srcRect b="48149" l="35663" r="36920" t="2148"/>
          <a:stretch/>
        </p:blipFill>
        <p:spPr>
          <a:xfrm>
            <a:off x="2994355" y="1406338"/>
            <a:ext cx="1873120" cy="1910080"/>
          </a:xfrm>
          <a:prstGeom prst="rect">
            <a:avLst/>
          </a:prstGeom>
          <a:noFill/>
          <a:ln>
            <a:noFill/>
          </a:ln>
        </p:spPr>
      </p:pic>
      <p:pic>
        <p:nvPicPr>
          <p:cNvPr descr="A picture containing text&#10;&#10;Description automatically generated" id="1767" name="Google Shape;1767;p153"/>
          <p:cNvPicPr preferRelativeResize="0"/>
          <p:nvPr/>
        </p:nvPicPr>
        <p:blipFill rotWithShape="1">
          <a:blip r:embed="rId5">
            <a:alphaModFix/>
          </a:blip>
          <a:srcRect b="298" l="154" r="72429" t="51850"/>
          <a:stretch/>
        </p:blipFill>
        <p:spPr>
          <a:xfrm>
            <a:off x="5806469" y="1406338"/>
            <a:ext cx="1873120" cy="18389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pic>
        <p:nvPicPr>
          <p:cNvPr descr="A picture containing line chart&#10;&#10;Description automatically generated" id="1772" name="Google Shape;1772;p15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773" name="Google Shape;1773;p154"/>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774" name="Google Shape;1774;p154"/>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2</a:t>
            </a:r>
            <a:endParaRPr/>
          </a:p>
        </p:txBody>
      </p:sp>
      <p:sp>
        <p:nvSpPr>
          <p:cNvPr id="1775" name="Google Shape;1775;p154">
            <a:hlinkClick action="ppaction://hlinkshowjump?jump=nextslide"/>
          </p:cNvPr>
          <p:cNvSpPr/>
          <p:nvPr/>
        </p:nvSpPr>
        <p:spPr>
          <a:xfrm>
            <a:off x="1016000" y="2421261"/>
            <a:ext cx="10502900" cy="2823839"/>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Rockwell"/>
                <a:ea typeface="Rockwell"/>
                <a:cs typeface="Rockwell"/>
                <a:sym typeface="Rockwell"/>
              </a:rPr>
              <a:t>Let’s Practice the R Blend!</a:t>
            </a:r>
            <a:endParaRPr/>
          </a:p>
        </p:txBody>
      </p:sp>
      <p:sp>
        <p:nvSpPr>
          <p:cNvPr id="1776" name="Google Shape;1776;p154">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pic>
        <p:nvPicPr>
          <p:cNvPr descr="Background pattern&#10;&#10;Description automatically generated" id="1781" name="Google Shape;1781;p15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1782" name="Google Shape;1782;p155"/>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1783" name="Google Shape;1783;p155"/>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a:t>
            </a:r>
            <a:endParaRPr/>
          </a:p>
        </p:txBody>
      </p:sp>
      <p:sp>
        <p:nvSpPr>
          <p:cNvPr id="1784" name="Google Shape;1784;p155"/>
          <p:cNvSpPr txBox="1"/>
          <p:nvPr/>
        </p:nvSpPr>
        <p:spPr>
          <a:xfrm>
            <a:off x="1273175" y="1743498"/>
            <a:ext cx="1001649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Read each word. Then, click the words with “r blend.”</a:t>
            </a:r>
            <a:endParaRPr/>
          </a:p>
          <a:p>
            <a:pPr indent="0" lvl="0" marL="0" marR="0" rtl="0" algn="ctr">
              <a:spcBef>
                <a:spcPts val="0"/>
              </a:spcBef>
              <a:spcAft>
                <a:spcPts val="0"/>
              </a:spcAft>
              <a:buNone/>
            </a:pPr>
            <a:r>
              <a:rPr lang="en-US" sz="3200">
                <a:solidFill>
                  <a:srgbClr val="7030A0"/>
                </a:solidFill>
                <a:latin typeface="Arial"/>
                <a:ea typeface="Arial"/>
                <a:cs typeface="Arial"/>
                <a:sym typeface="Arial"/>
              </a:rPr>
              <a:t> </a:t>
            </a:r>
            <a:endParaRPr sz="3200">
              <a:solidFill>
                <a:srgbClr val="7030A0"/>
              </a:solidFill>
              <a:latin typeface="Arial"/>
              <a:ea typeface="Arial"/>
              <a:cs typeface="Arial"/>
              <a:sym typeface="Arial"/>
            </a:endParaRPr>
          </a:p>
        </p:txBody>
      </p:sp>
      <p:sp>
        <p:nvSpPr>
          <p:cNvPr id="1785" name="Google Shape;1785;p155"/>
          <p:cNvSpPr/>
          <p:nvPr/>
        </p:nvSpPr>
        <p:spPr>
          <a:xfrm>
            <a:off x="1109415" y="403809"/>
            <a:ext cx="451758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Practice Time!</a:t>
            </a:r>
            <a:endParaRPr b="1" sz="4400" cap="none">
              <a:solidFill>
                <a:srgbClr val="002060"/>
              </a:solidFill>
              <a:latin typeface="Arial"/>
              <a:ea typeface="Arial"/>
              <a:cs typeface="Arial"/>
              <a:sym typeface="Arial"/>
            </a:endParaRPr>
          </a:p>
        </p:txBody>
      </p:sp>
      <p:pic>
        <p:nvPicPr>
          <p:cNvPr id="1786" name="Google Shape;1786;p155"/>
          <p:cNvPicPr preferRelativeResize="0"/>
          <p:nvPr/>
        </p:nvPicPr>
        <p:blipFill rotWithShape="1">
          <a:blip r:embed="rId5">
            <a:alphaModFix/>
          </a:blip>
          <a:srcRect b="8322" l="52065" r="7401" t="0"/>
          <a:stretch/>
        </p:blipFill>
        <p:spPr>
          <a:xfrm>
            <a:off x="388703" y="3081808"/>
            <a:ext cx="3075940" cy="3913232"/>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pic>
        <p:nvPicPr>
          <p:cNvPr descr="A picture containing shape&#10;&#10;Description automatically generated" id="1791" name="Google Shape;1791;p15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792" name="Google Shape;1792;p156"/>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pic>
        <p:nvPicPr>
          <p:cNvPr descr="A picture containing light&#10;&#10;Description automatically generated" id="1793" name="Google Shape;1793;p156"/>
          <p:cNvPicPr preferRelativeResize="0"/>
          <p:nvPr/>
        </p:nvPicPr>
        <p:blipFill rotWithShape="1">
          <a:blip r:embed="rId5">
            <a:alphaModFix/>
          </a:blip>
          <a:srcRect b="49999" l="9000" r="9667" t="8297"/>
          <a:stretch/>
        </p:blipFill>
        <p:spPr>
          <a:xfrm>
            <a:off x="4468273" y="1698466"/>
            <a:ext cx="3294272" cy="950141"/>
          </a:xfrm>
          <a:prstGeom prst="rect">
            <a:avLst/>
          </a:prstGeom>
          <a:noFill/>
          <a:ln>
            <a:noFill/>
          </a:ln>
        </p:spPr>
      </p:pic>
      <p:pic>
        <p:nvPicPr>
          <p:cNvPr descr="A picture containing light&#10;&#10;Description automatically generated" id="1794" name="Google Shape;1794;p156"/>
          <p:cNvPicPr preferRelativeResize="0"/>
          <p:nvPr/>
        </p:nvPicPr>
        <p:blipFill rotWithShape="1">
          <a:blip r:embed="rId5">
            <a:alphaModFix/>
          </a:blip>
          <a:srcRect b="2730" l="9000" r="9667" t="52521"/>
          <a:stretch/>
        </p:blipFill>
        <p:spPr>
          <a:xfrm>
            <a:off x="8306613" y="1689965"/>
            <a:ext cx="3294272" cy="1019503"/>
          </a:xfrm>
          <a:prstGeom prst="rect">
            <a:avLst/>
          </a:prstGeom>
          <a:noFill/>
          <a:ln>
            <a:noFill/>
          </a:ln>
        </p:spPr>
      </p:pic>
      <p:pic>
        <p:nvPicPr>
          <p:cNvPr descr="A picture containing light&#10;&#10;Description automatically generated" id="1795" name="Google Shape;1795;p156"/>
          <p:cNvPicPr preferRelativeResize="0"/>
          <p:nvPr/>
        </p:nvPicPr>
        <p:blipFill rotWithShape="1">
          <a:blip r:embed="rId5">
            <a:alphaModFix/>
          </a:blip>
          <a:srcRect b="2730" l="9000" r="9667" t="52521"/>
          <a:stretch/>
        </p:blipFill>
        <p:spPr>
          <a:xfrm>
            <a:off x="591114" y="2897172"/>
            <a:ext cx="3294272" cy="1019503"/>
          </a:xfrm>
          <a:prstGeom prst="rect">
            <a:avLst/>
          </a:prstGeom>
          <a:noFill/>
          <a:ln>
            <a:noFill/>
          </a:ln>
        </p:spPr>
      </p:pic>
      <p:sp>
        <p:nvSpPr>
          <p:cNvPr id="1796" name="Google Shape;1796;p156"/>
          <p:cNvSpPr/>
          <p:nvPr/>
        </p:nvSpPr>
        <p:spPr>
          <a:xfrm>
            <a:off x="1139233" y="1629104"/>
            <a:ext cx="219803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grass</a:t>
            </a:r>
            <a:endParaRPr/>
          </a:p>
        </p:txBody>
      </p:sp>
      <p:sp>
        <p:nvSpPr>
          <p:cNvPr id="1797" name="Google Shape;1797;p156"/>
          <p:cNvSpPr/>
          <p:nvPr/>
        </p:nvSpPr>
        <p:spPr>
          <a:xfrm>
            <a:off x="1313159" y="2929584"/>
            <a:ext cx="18501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crab</a:t>
            </a:r>
            <a:endParaRPr/>
          </a:p>
        </p:txBody>
      </p:sp>
      <p:pic>
        <p:nvPicPr>
          <p:cNvPr descr="A picture containing light&#10;&#10;Description automatically generated" id="1798" name="Google Shape;1798;p156"/>
          <p:cNvPicPr preferRelativeResize="0"/>
          <p:nvPr/>
        </p:nvPicPr>
        <p:blipFill rotWithShape="1">
          <a:blip r:embed="rId5">
            <a:alphaModFix/>
          </a:blip>
          <a:srcRect b="49999" l="9000" r="9667" t="8297"/>
          <a:stretch/>
        </p:blipFill>
        <p:spPr>
          <a:xfrm>
            <a:off x="578068" y="4165240"/>
            <a:ext cx="3294272" cy="950141"/>
          </a:xfrm>
          <a:prstGeom prst="rect">
            <a:avLst/>
          </a:prstGeom>
          <a:noFill/>
          <a:ln>
            <a:noFill/>
          </a:ln>
        </p:spPr>
      </p:pic>
      <p:sp>
        <p:nvSpPr>
          <p:cNvPr id="1799" name="Google Shape;1799;p156"/>
          <p:cNvSpPr/>
          <p:nvPr/>
        </p:nvSpPr>
        <p:spPr>
          <a:xfrm>
            <a:off x="4906221" y="1782993"/>
            <a:ext cx="246093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400" cap="none">
                <a:solidFill>
                  <a:schemeClr val="lt1"/>
                </a:solidFill>
                <a:latin typeface="Arial"/>
                <a:ea typeface="Arial"/>
                <a:cs typeface="Arial"/>
                <a:sym typeface="Arial"/>
              </a:rPr>
              <a:t>banana</a:t>
            </a:r>
            <a:endParaRPr/>
          </a:p>
        </p:txBody>
      </p:sp>
      <p:sp>
        <p:nvSpPr>
          <p:cNvPr id="1800" name="Google Shape;1800;p156"/>
          <p:cNvSpPr/>
          <p:nvPr/>
        </p:nvSpPr>
        <p:spPr>
          <a:xfrm>
            <a:off x="8824883" y="1729475"/>
            <a:ext cx="233910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ribbon</a:t>
            </a:r>
            <a:endParaRPr b="0" sz="4800" cap="none">
              <a:solidFill>
                <a:schemeClr val="lt1"/>
              </a:solidFill>
              <a:latin typeface="Arial"/>
              <a:ea typeface="Arial"/>
              <a:cs typeface="Arial"/>
              <a:sym typeface="Arial"/>
            </a:endParaRPr>
          </a:p>
        </p:txBody>
      </p:sp>
      <p:sp>
        <p:nvSpPr>
          <p:cNvPr id="1801" name="Google Shape;1801;p156"/>
          <p:cNvSpPr/>
          <p:nvPr/>
        </p:nvSpPr>
        <p:spPr>
          <a:xfrm>
            <a:off x="1054275" y="4210797"/>
            <a:ext cx="236795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flower</a:t>
            </a:r>
            <a:endParaRPr/>
          </a:p>
        </p:txBody>
      </p:sp>
      <p:pic>
        <p:nvPicPr>
          <p:cNvPr descr="Shape, arrow, rectangle&#10;&#10;Description automatically generated" id="1802" name="Google Shape;1802;p156"/>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pic>
        <p:nvPicPr>
          <p:cNvPr descr="A picture containing light&#10;&#10;Description automatically generated" id="1803" name="Google Shape;1803;p156"/>
          <p:cNvPicPr preferRelativeResize="0"/>
          <p:nvPr/>
        </p:nvPicPr>
        <p:blipFill rotWithShape="1">
          <a:blip r:embed="rId5">
            <a:alphaModFix/>
          </a:blip>
          <a:srcRect b="49999" l="9000" r="9667" t="8297"/>
          <a:stretch/>
        </p:blipFill>
        <p:spPr>
          <a:xfrm>
            <a:off x="8306613" y="2897172"/>
            <a:ext cx="3294272" cy="950141"/>
          </a:xfrm>
          <a:prstGeom prst="rect">
            <a:avLst/>
          </a:prstGeom>
          <a:noFill/>
          <a:ln>
            <a:noFill/>
          </a:ln>
        </p:spPr>
      </p:pic>
      <p:sp>
        <p:nvSpPr>
          <p:cNvPr id="1804" name="Google Shape;1804;p156"/>
          <p:cNvSpPr/>
          <p:nvPr/>
        </p:nvSpPr>
        <p:spPr>
          <a:xfrm>
            <a:off x="8746340" y="4240048"/>
            <a:ext cx="249619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crayon</a:t>
            </a:r>
            <a:endParaRPr/>
          </a:p>
        </p:txBody>
      </p:sp>
      <p:pic>
        <p:nvPicPr>
          <p:cNvPr descr="Shape, arrow, rectangle&#10;&#10;Description automatically generated" id="1805" name="Google Shape;1805;p156"/>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806" name="Google Shape;1806;p156"/>
          <p:cNvSpPr/>
          <p:nvPr/>
        </p:nvSpPr>
        <p:spPr>
          <a:xfrm>
            <a:off x="5161290" y="2899104"/>
            <a:ext cx="186942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train</a:t>
            </a:r>
            <a:endParaRPr b="0" sz="4800" cap="none">
              <a:solidFill>
                <a:schemeClr val="lt1"/>
              </a:solidFill>
              <a:latin typeface="Arial"/>
              <a:ea typeface="Arial"/>
              <a:cs typeface="Arial"/>
              <a:sym typeface="Arial"/>
            </a:endParaRPr>
          </a:p>
        </p:txBody>
      </p:sp>
      <p:sp>
        <p:nvSpPr>
          <p:cNvPr id="1807" name="Google Shape;1807;p156"/>
          <p:cNvSpPr/>
          <p:nvPr/>
        </p:nvSpPr>
        <p:spPr>
          <a:xfrm>
            <a:off x="8798626" y="2929584"/>
            <a:ext cx="231024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crown</a:t>
            </a:r>
            <a:endParaRPr/>
          </a:p>
        </p:txBody>
      </p:sp>
      <p:pic>
        <p:nvPicPr>
          <p:cNvPr descr="A picture containing light&#10;&#10;Description automatically generated" id="1808" name="Google Shape;1808;p156"/>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809" name="Google Shape;1809;p156"/>
          <p:cNvSpPr/>
          <p:nvPr/>
        </p:nvSpPr>
        <p:spPr>
          <a:xfrm>
            <a:off x="5060769" y="4181524"/>
            <a:ext cx="203132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raise</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pic>
        <p:nvPicPr>
          <p:cNvPr descr="A picture containing shape&#10;&#10;Description automatically generated" id="1814" name="Google Shape;1814;p15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815" name="Google Shape;1815;p157"/>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pic>
        <p:nvPicPr>
          <p:cNvPr descr="A picture containing light&#10;&#10;Description automatically generated" id="1816" name="Google Shape;1816;p157"/>
          <p:cNvPicPr preferRelativeResize="0"/>
          <p:nvPr/>
        </p:nvPicPr>
        <p:blipFill rotWithShape="1">
          <a:blip r:embed="rId5">
            <a:alphaModFix/>
          </a:blip>
          <a:srcRect b="49999" l="9000" r="9667" t="8297"/>
          <a:stretch/>
        </p:blipFill>
        <p:spPr>
          <a:xfrm>
            <a:off x="4468273" y="1698466"/>
            <a:ext cx="3294272" cy="950141"/>
          </a:xfrm>
          <a:prstGeom prst="rect">
            <a:avLst/>
          </a:prstGeom>
          <a:noFill/>
          <a:ln>
            <a:noFill/>
          </a:ln>
        </p:spPr>
      </p:pic>
      <p:pic>
        <p:nvPicPr>
          <p:cNvPr descr="A picture containing light&#10;&#10;Description automatically generated" id="1817" name="Google Shape;1817;p157"/>
          <p:cNvPicPr preferRelativeResize="0"/>
          <p:nvPr/>
        </p:nvPicPr>
        <p:blipFill rotWithShape="1">
          <a:blip r:embed="rId5">
            <a:alphaModFix/>
          </a:blip>
          <a:srcRect b="2730" l="9000" r="9667" t="52521"/>
          <a:stretch/>
        </p:blipFill>
        <p:spPr>
          <a:xfrm>
            <a:off x="8306613" y="1689965"/>
            <a:ext cx="3294272" cy="1019503"/>
          </a:xfrm>
          <a:prstGeom prst="rect">
            <a:avLst/>
          </a:prstGeom>
          <a:noFill/>
          <a:ln>
            <a:noFill/>
          </a:ln>
        </p:spPr>
      </p:pic>
      <p:pic>
        <p:nvPicPr>
          <p:cNvPr descr="A picture containing light&#10;&#10;Description automatically generated" id="1818" name="Google Shape;1818;p157"/>
          <p:cNvPicPr preferRelativeResize="0"/>
          <p:nvPr/>
        </p:nvPicPr>
        <p:blipFill rotWithShape="1">
          <a:blip r:embed="rId5">
            <a:alphaModFix/>
          </a:blip>
          <a:srcRect b="2730" l="9000" r="9667" t="52521"/>
          <a:stretch/>
        </p:blipFill>
        <p:spPr>
          <a:xfrm>
            <a:off x="591114" y="2897172"/>
            <a:ext cx="3294272" cy="1019503"/>
          </a:xfrm>
          <a:prstGeom prst="rect">
            <a:avLst/>
          </a:prstGeom>
          <a:noFill/>
          <a:ln>
            <a:noFill/>
          </a:ln>
        </p:spPr>
      </p:pic>
      <p:sp>
        <p:nvSpPr>
          <p:cNvPr id="1819" name="Google Shape;1819;p157"/>
          <p:cNvSpPr/>
          <p:nvPr/>
        </p:nvSpPr>
        <p:spPr>
          <a:xfrm>
            <a:off x="1165680" y="1752644"/>
            <a:ext cx="2145139"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jacket</a:t>
            </a:r>
            <a:endParaRPr b="0" sz="4400" cap="none">
              <a:solidFill>
                <a:schemeClr val="lt1"/>
              </a:solidFill>
              <a:latin typeface="Arial"/>
              <a:ea typeface="Arial"/>
              <a:cs typeface="Arial"/>
              <a:sym typeface="Arial"/>
            </a:endParaRPr>
          </a:p>
        </p:txBody>
      </p:sp>
      <p:sp>
        <p:nvSpPr>
          <p:cNvPr id="1820" name="Google Shape;1820;p157"/>
          <p:cNvSpPr/>
          <p:nvPr/>
        </p:nvSpPr>
        <p:spPr>
          <a:xfrm>
            <a:off x="1010192" y="2929584"/>
            <a:ext cx="245612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frame</a:t>
            </a:r>
            <a:endParaRPr b="0" sz="5400" cap="none">
              <a:solidFill>
                <a:schemeClr val="lt1"/>
              </a:solidFill>
              <a:latin typeface="Arial"/>
              <a:ea typeface="Arial"/>
              <a:cs typeface="Arial"/>
              <a:sym typeface="Arial"/>
            </a:endParaRPr>
          </a:p>
        </p:txBody>
      </p:sp>
      <p:pic>
        <p:nvPicPr>
          <p:cNvPr descr="A picture containing light&#10;&#10;Description automatically generated" id="1821" name="Google Shape;1821;p157"/>
          <p:cNvPicPr preferRelativeResize="0"/>
          <p:nvPr/>
        </p:nvPicPr>
        <p:blipFill rotWithShape="1">
          <a:blip r:embed="rId5">
            <a:alphaModFix/>
          </a:blip>
          <a:srcRect b="49999" l="9000" r="9667" t="8297"/>
          <a:stretch/>
        </p:blipFill>
        <p:spPr>
          <a:xfrm>
            <a:off x="578068" y="4165240"/>
            <a:ext cx="3294272" cy="950141"/>
          </a:xfrm>
          <a:prstGeom prst="rect">
            <a:avLst/>
          </a:prstGeom>
          <a:noFill/>
          <a:ln>
            <a:noFill/>
          </a:ln>
        </p:spPr>
      </p:pic>
      <p:sp>
        <p:nvSpPr>
          <p:cNvPr id="1822" name="Google Shape;1822;p157"/>
          <p:cNvSpPr/>
          <p:nvPr/>
        </p:nvSpPr>
        <p:spPr>
          <a:xfrm>
            <a:off x="5233233" y="1698995"/>
            <a:ext cx="180690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trap</a:t>
            </a:r>
            <a:endParaRPr b="0" sz="5400" cap="none">
              <a:solidFill>
                <a:schemeClr val="lt1"/>
              </a:solidFill>
              <a:latin typeface="Arial"/>
              <a:ea typeface="Arial"/>
              <a:cs typeface="Arial"/>
              <a:sym typeface="Arial"/>
            </a:endParaRPr>
          </a:p>
        </p:txBody>
      </p:sp>
      <p:sp>
        <p:nvSpPr>
          <p:cNvPr id="1823" name="Google Shape;1823;p157"/>
          <p:cNvSpPr/>
          <p:nvPr/>
        </p:nvSpPr>
        <p:spPr>
          <a:xfrm>
            <a:off x="9006823" y="1729475"/>
            <a:ext cx="197522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clock</a:t>
            </a:r>
            <a:endParaRPr b="0" sz="4800" cap="none">
              <a:solidFill>
                <a:schemeClr val="lt1"/>
              </a:solidFill>
              <a:latin typeface="Arial"/>
              <a:ea typeface="Arial"/>
              <a:cs typeface="Arial"/>
              <a:sym typeface="Arial"/>
            </a:endParaRPr>
          </a:p>
        </p:txBody>
      </p:sp>
      <p:sp>
        <p:nvSpPr>
          <p:cNvPr id="1824" name="Google Shape;1824;p157"/>
          <p:cNvSpPr/>
          <p:nvPr/>
        </p:nvSpPr>
        <p:spPr>
          <a:xfrm>
            <a:off x="1391706" y="4210797"/>
            <a:ext cx="169309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rock</a:t>
            </a:r>
            <a:endParaRPr/>
          </a:p>
        </p:txBody>
      </p:sp>
      <p:pic>
        <p:nvPicPr>
          <p:cNvPr descr="Shape, arrow, rectangle&#10;&#10;Description automatically generated" id="1825" name="Google Shape;1825;p157"/>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pic>
        <p:nvPicPr>
          <p:cNvPr descr="A picture containing light&#10;&#10;Description automatically generated" id="1826" name="Google Shape;1826;p157"/>
          <p:cNvPicPr preferRelativeResize="0"/>
          <p:nvPr/>
        </p:nvPicPr>
        <p:blipFill rotWithShape="1">
          <a:blip r:embed="rId5">
            <a:alphaModFix/>
          </a:blip>
          <a:srcRect b="49999" l="9000" r="9667" t="8297"/>
          <a:stretch/>
        </p:blipFill>
        <p:spPr>
          <a:xfrm>
            <a:off x="8306613" y="2897172"/>
            <a:ext cx="3294272" cy="950141"/>
          </a:xfrm>
          <a:prstGeom prst="rect">
            <a:avLst/>
          </a:prstGeom>
          <a:noFill/>
          <a:ln>
            <a:noFill/>
          </a:ln>
        </p:spPr>
      </p:pic>
      <p:sp>
        <p:nvSpPr>
          <p:cNvPr id="1827" name="Google Shape;1827;p157"/>
          <p:cNvSpPr/>
          <p:nvPr/>
        </p:nvSpPr>
        <p:spPr>
          <a:xfrm>
            <a:off x="8921065" y="4240048"/>
            <a:ext cx="214674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funny</a:t>
            </a:r>
            <a:endParaRPr/>
          </a:p>
        </p:txBody>
      </p:sp>
      <p:pic>
        <p:nvPicPr>
          <p:cNvPr descr="Shape, arrow, rectangle&#10;&#10;Description automatically generated" id="1828" name="Google Shape;1828;p157"/>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829" name="Google Shape;1829;p157"/>
          <p:cNvSpPr/>
          <p:nvPr/>
        </p:nvSpPr>
        <p:spPr>
          <a:xfrm>
            <a:off x="4890382" y="2899104"/>
            <a:ext cx="241123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grapes</a:t>
            </a:r>
            <a:endParaRPr/>
          </a:p>
        </p:txBody>
      </p:sp>
      <p:sp>
        <p:nvSpPr>
          <p:cNvPr id="1830" name="Google Shape;1830;p157"/>
          <p:cNvSpPr/>
          <p:nvPr/>
        </p:nvSpPr>
        <p:spPr>
          <a:xfrm>
            <a:off x="8926866" y="2929584"/>
            <a:ext cx="205376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truck</a:t>
            </a:r>
            <a:endParaRPr b="0" sz="4800" cap="none">
              <a:solidFill>
                <a:schemeClr val="lt1"/>
              </a:solidFill>
              <a:latin typeface="Arial"/>
              <a:ea typeface="Arial"/>
              <a:cs typeface="Arial"/>
              <a:sym typeface="Arial"/>
            </a:endParaRPr>
          </a:p>
        </p:txBody>
      </p:sp>
      <p:pic>
        <p:nvPicPr>
          <p:cNvPr descr="A picture containing light&#10;&#10;Description automatically generated" id="1831" name="Google Shape;1831;p157"/>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832" name="Google Shape;1832;p157"/>
          <p:cNvSpPr/>
          <p:nvPr/>
        </p:nvSpPr>
        <p:spPr>
          <a:xfrm>
            <a:off x="5259542" y="4181524"/>
            <a:ext cx="163378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crib</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pic>
        <p:nvPicPr>
          <p:cNvPr descr="A picture containing shape&#10;&#10;Description automatically generated" id="1837" name="Google Shape;1837;p15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838" name="Google Shape;1838;p158"/>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pic>
        <p:nvPicPr>
          <p:cNvPr descr="A picture containing light&#10;&#10;Description automatically generated" id="1839" name="Google Shape;1839;p158"/>
          <p:cNvPicPr preferRelativeResize="0"/>
          <p:nvPr/>
        </p:nvPicPr>
        <p:blipFill rotWithShape="1">
          <a:blip r:embed="rId5">
            <a:alphaModFix/>
          </a:blip>
          <a:srcRect b="49999" l="9000" r="9667" t="8297"/>
          <a:stretch/>
        </p:blipFill>
        <p:spPr>
          <a:xfrm>
            <a:off x="4468273" y="1698466"/>
            <a:ext cx="3294272" cy="950141"/>
          </a:xfrm>
          <a:prstGeom prst="rect">
            <a:avLst/>
          </a:prstGeom>
          <a:noFill/>
          <a:ln>
            <a:noFill/>
          </a:ln>
        </p:spPr>
      </p:pic>
      <p:pic>
        <p:nvPicPr>
          <p:cNvPr descr="A picture containing light&#10;&#10;Description automatically generated" id="1840" name="Google Shape;1840;p158"/>
          <p:cNvPicPr preferRelativeResize="0"/>
          <p:nvPr/>
        </p:nvPicPr>
        <p:blipFill rotWithShape="1">
          <a:blip r:embed="rId5">
            <a:alphaModFix/>
          </a:blip>
          <a:srcRect b="2730" l="9000" r="9667" t="52521"/>
          <a:stretch/>
        </p:blipFill>
        <p:spPr>
          <a:xfrm>
            <a:off x="8306613" y="1689965"/>
            <a:ext cx="3294272" cy="1019503"/>
          </a:xfrm>
          <a:prstGeom prst="rect">
            <a:avLst/>
          </a:prstGeom>
          <a:noFill/>
          <a:ln>
            <a:noFill/>
          </a:ln>
        </p:spPr>
      </p:pic>
      <p:pic>
        <p:nvPicPr>
          <p:cNvPr descr="A picture containing light&#10;&#10;Description automatically generated" id="1841" name="Google Shape;1841;p158"/>
          <p:cNvPicPr preferRelativeResize="0"/>
          <p:nvPr/>
        </p:nvPicPr>
        <p:blipFill rotWithShape="1">
          <a:blip r:embed="rId5">
            <a:alphaModFix/>
          </a:blip>
          <a:srcRect b="2730" l="9000" r="9667" t="52521"/>
          <a:stretch/>
        </p:blipFill>
        <p:spPr>
          <a:xfrm>
            <a:off x="591114" y="2897172"/>
            <a:ext cx="3294272" cy="1019503"/>
          </a:xfrm>
          <a:prstGeom prst="rect">
            <a:avLst/>
          </a:prstGeom>
          <a:noFill/>
          <a:ln>
            <a:noFill/>
          </a:ln>
        </p:spPr>
      </p:pic>
      <p:sp>
        <p:nvSpPr>
          <p:cNvPr id="1842" name="Google Shape;1842;p158"/>
          <p:cNvSpPr/>
          <p:nvPr/>
        </p:nvSpPr>
        <p:spPr>
          <a:xfrm>
            <a:off x="1142088" y="1677190"/>
            <a:ext cx="211307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brick</a:t>
            </a:r>
            <a:endParaRPr/>
          </a:p>
        </p:txBody>
      </p:sp>
      <p:sp>
        <p:nvSpPr>
          <p:cNvPr id="1843" name="Google Shape;1843;p158"/>
          <p:cNvSpPr/>
          <p:nvPr/>
        </p:nvSpPr>
        <p:spPr>
          <a:xfrm>
            <a:off x="1157669" y="2929584"/>
            <a:ext cx="216116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sway</a:t>
            </a:r>
            <a:endParaRPr b="0" sz="5400" cap="none">
              <a:solidFill>
                <a:schemeClr val="lt1"/>
              </a:solidFill>
              <a:latin typeface="Arial"/>
              <a:ea typeface="Arial"/>
              <a:cs typeface="Arial"/>
              <a:sym typeface="Arial"/>
            </a:endParaRPr>
          </a:p>
        </p:txBody>
      </p:sp>
      <p:pic>
        <p:nvPicPr>
          <p:cNvPr descr="A picture containing light&#10;&#10;Description automatically generated" id="1844" name="Google Shape;1844;p158"/>
          <p:cNvPicPr preferRelativeResize="0"/>
          <p:nvPr/>
        </p:nvPicPr>
        <p:blipFill rotWithShape="1">
          <a:blip r:embed="rId5">
            <a:alphaModFix/>
          </a:blip>
          <a:srcRect b="49999" l="9000" r="9667" t="8297"/>
          <a:stretch/>
        </p:blipFill>
        <p:spPr>
          <a:xfrm>
            <a:off x="578068" y="4165240"/>
            <a:ext cx="3294272" cy="950141"/>
          </a:xfrm>
          <a:prstGeom prst="rect">
            <a:avLst/>
          </a:prstGeom>
          <a:noFill/>
          <a:ln>
            <a:noFill/>
          </a:ln>
        </p:spPr>
      </p:pic>
      <p:sp>
        <p:nvSpPr>
          <p:cNvPr id="1845" name="Google Shape;1845;p158"/>
          <p:cNvSpPr/>
          <p:nvPr/>
        </p:nvSpPr>
        <p:spPr>
          <a:xfrm>
            <a:off x="5248463" y="1698995"/>
            <a:ext cx="177644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lock</a:t>
            </a:r>
            <a:endParaRPr b="0" sz="5400" cap="none">
              <a:solidFill>
                <a:schemeClr val="lt1"/>
              </a:solidFill>
              <a:latin typeface="Arial"/>
              <a:ea typeface="Arial"/>
              <a:cs typeface="Arial"/>
              <a:sym typeface="Arial"/>
            </a:endParaRPr>
          </a:p>
        </p:txBody>
      </p:sp>
      <p:sp>
        <p:nvSpPr>
          <p:cNvPr id="1846" name="Google Shape;1846;p158"/>
          <p:cNvSpPr/>
          <p:nvPr/>
        </p:nvSpPr>
        <p:spPr>
          <a:xfrm>
            <a:off x="8868163" y="1729475"/>
            <a:ext cx="225254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bright</a:t>
            </a:r>
            <a:endParaRPr b="0" sz="4800" cap="none">
              <a:solidFill>
                <a:schemeClr val="lt1"/>
              </a:solidFill>
              <a:latin typeface="Arial"/>
              <a:ea typeface="Arial"/>
              <a:cs typeface="Arial"/>
              <a:sym typeface="Arial"/>
            </a:endParaRPr>
          </a:p>
        </p:txBody>
      </p:sp>
      <p:sp>
        <p:nvSpPr>
          <p:cNvPr id="1847" name="Google Shape;1847;p158"/>
          <p:cNvSpPr/>
          <p:nvPr/>
        </p:nvSpPr>
        <p:spPr>
          <a:xfrm>
            <a:off x="1056679" y="4210797"/>
            <a:ext cx="236314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broom</a:t>
            </a:r>
            <a:endParaRPr/>
          </a:p>
        </p:txBody>
      </p:sp>
      <p:pic>
        <p:nvPicPr>
          <p:cNvPr descr="Shape, arrow, rectangle&#10;&#10;Description automatically generated" id="1848" name="Google Shape;1848;p158"/>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pic>
        <p:nvPicPr>
          <p:cNvPr descr="A picture containing light&#10;&#10;Description automatically generated" id="1849" name="Google Shape;1849;p158"/>
          <p:cNvPicPr preferRelativeResize="0"/>
          <p:nvPr/>
        </p:nvPicPr>
        <p:blipFill rotWithShape="1">
          <a:blip r:embed="rId5">
            <a:alphaModFix/>
          </a:blip>
          <a:srcRect b="49999" l="9000" r="9667" t="8297"/>
          <a:stretch/>
        </p:blipFill>
        <p:spPr>
          <a:xfrm>
            <a:off x="8306613" y="2897172"/>
            <a:ext cx="3294272" cy="950141"/>
          </a:xfrm>
          <a:prstGeom prst="rect">
            <a:avLst/>
          </a:prstGeom>
          <a:noFill/>
          <a:ln>
            <a:noFill/>
          </a:ln>
        </p:spPr>
      </p:pic>
      <p:sp>
        <p:nvSpPr>
          <p:cNvPr id="1850" name="Google Shape;1850;p158"/>
          <p:cNvSpPr/>
          <p:nvPr/>
        </p:nvSpPr>
        <p:spPr>
          <a:xfrm>
            <a:off x="9021254" y="4240048"/>
            <a:ext cx="194636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dress</a:t>
            </a:r>
            <a:endParaRPr/>
          </a:p>
        </p:txBody>
      </p:sp>
      <p:pic>
        <p:nvPicPr>
          <p:cNvPr descr="Shape, arrow, rectangle&#10;&#10;Description automatically generated" id="1851" name="Google Shape;1851;p158"/>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852" name="Google Shape;1852;p158"/>
          <p:cNvSpPr/>
          <p:nvPr/>
        </p:nvSpPr>
        <p:spPr>
          <a:xfrm>
            <a:off x="5116406" y="2899104"/>
            <a:ext cx="1959191"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grand</a:t>
            </a:r>
            <a:endParaRPr b="0" sz="4400" cap="none">
              <a:solidFill>
                <a:schemeClr val="lt1"/>
              </a:solidFill>
              <a:latin typeface="Arial"/>
              <a:ea typeface="Arial"/>
              <a:cs typeface="Arial"/>
              <a:sym typeface="Arial"/>
            </a:endParaRPr>
          </a:p>
        </p:txBody>
      </p:sp>
      <p:sp>
        <p:nvSpPr>
          <p:cNvPr id="1853" name="Google Shape;1853;p158"/>
          <p:cNvSpPr/>
          <p:nvPr/>
        </p:nvSpPr>
        <p:spPr>
          <a:xfrm>
            <a:off x="9086365" y="2929584"/>
            <a:ext cx="173477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sock</a:t>
            </a:r>
            <a:endParaRPr/>
          </a:p>
        </p:txBody>
      </p:sp>
      <p:pic>
        <p:nvPicPr>
          <p:cNvPr descr="A picture containing light&#10;&#10;Description automatically generated" id="1854" name="Google Shape;1854;p158"/>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855" name="Google Shape;1855;p158"/>
          <p:cNvSpPr/>
          <p:nvPr/>
        </p:nvSpPr>
        <p:spPr>
          <a:xfrm>
            <a:off x="5341295" y="4181524"/>
            <a:ext cx="14702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pat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pic>
        <p:nvPicPr>
          <p:cNvPr descr="A picture containing line chart&#10;&#10;Description automatically generated" id="1860" name="Google Shape;1860;p15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861" name="Google Shape;1861;p159"/>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862" name="Google Shape;1862;p159"/>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3</a:t>
            </a:r>
            <a:endParaRPr/>
          </a:p>
        </p:txBody>
      </p:sp>
      <p:sp>
        <p:nvSpPr>
          <p:cNvPr id="1863" name="Google Shape;1863;p159">
            <a:hlinkClick action="ppaction://hlinkshowjump?jump=nextslide"/>
          </p:cNvPr>
          <p:cNvSpPr/>
          <p:nvPr/>
        </p:nvSpPr>
        <p:spPr>
          <a:xfrm>
            <a:off x="3733800" y="2960914"/>
            <a:ext cx="4279900" cy="1547586"/>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Work with Words</a:t>
            </a:r>
            <a:endParaRPr/>
          </a:p>
        </p:txBody>
      </p:sp>
      <p:sp>
        <p:nvSpPr>
          <p:cNvPr id="1864" name="Google Shape;1864;p159">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
        <p:nvSpPr>
          <p:cNvPr id="1865" name="Google Shape;1865;p159"/>
          <p:cNvSpPr/>
          <p:nvPr/>
        </p:nvSpPr>
        <p:spPr>
          <a:xfrm>
            <a:off x="1529080" y="1619499"/>
            <a:ext cx="895096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lt1"/>
                </a:solidFill>
                <a:latin typeface="Rockwell"/>
                <a:ea typeface="Rockwell"/>
                <a:cs typeface="Rockwell"/>
                <a:sym typeface="Rockwell"/>
              </a:rPr>
              <a:t>Recognizing the </a:t>
            </a:r>
            <a:r>
              <a:rPr b="1" lang="en-US" sz="4400">
                <a:solidFill>
                  <a:srgbClr val="FF0000"/>
                </a:solidFill>
                <a:latin typeface="Rockwell"/>
                <a:ea typeface="Rockwell"/>
                <a:cs typeface="Rockwell"/>
                <a:sym typeface="Rockwell"/>
              </a:rPr>
              <a:t>S Blends</a:t>
            </a:r>
            <a:endParaRPr b="1" sz="4400">
              <a:solidFill>
                <a:schemeClr val="lt1"/>
              </a:solidFill>
              <a:latin typeface="Rockwell"/>
              <a:ea typeface="Rockwell"/>
              <a:cs typeface="Rockwell"/>
              <a:sym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descr="Background pattern&#10;&#10;Description automatically generated" id="235" name="Google Shape;235;p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236" name="Google Shape;236;p16"/>
          <p:cNvPicPr preferRelativeResize="0"/>
          <p:nvPr/>
        </p:nvPicPr>
        <p:blipFill rotWithShape="1">
          <a:blip r:embed="rId4">
            <a:alphaModFix/>
          </a:blip>
          <a:srcRect b="0" l="0" r="0" t="0"/>
          <a:stretch/>
        </p:blipFill>
        <p:spPr>
          <a:xfrm>
            <a:off x="-758614" y="-368300"/>
            <a:ext cx="13709227" cy="7711440"/>
          </a:xfrm>
          <a:prstGeom prst="rect">
            <a:avLst/>
          </a:prstGeom>
          <a:noFill/>
          <a:ln>
            <a:noFill/>
          </a:ln>
        </p:spPr>
      </p:pic>
      <p:sp>
        <p:nvSpPr>
          <p:cNvPr id="237" name="Google Shape;237;p16"/>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Words with short e sound</a:t>
            </a:r>
            <a:endParaRPr/>
          </a:p>
        </p:txBody>
      </p:sp>
      <p:sp>
        <p:nvSpPr>
          <p:cNvPr id="238" name="Google Shape;238;p16"/>
          <p:cNvSpPr/>
          <p:nvPr/>
        </p:nvSpPr>
        <p:spPr>
          <a:xfrm>
            <a:off x="792480" y="1254709"/>
            <a:ext cx="10556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Let’s read the following words with the short e sound.</a:t>
            </a:r>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239" name="Google Shape;239;p16"/>
          <p:cNvSpPr/>
          <p:nvPr/>
        </p:nvSpPr>
        <p:spPr>
          <a:xfrm>
            <a:off x="914400" y="2857784"/>
            <a:ext cx="139974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w</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d</a:t>
            </a:r>
            <a:endParaRPr/>
          </a:p>
        </p:txBody>
      </p:sp>
      <p:sp>
        <p:nvSpPr>
          <p:cNvPr id="240" name="Google Shape;240;p16"/>
          <p:cNvSpPr/>
          <p:nvPr/>
        </p:nvSpPr>
        <p:spPr>
          <a:xfrm>
            <a:off x="3103347" y="2892302"/>
            <a:ext cx="147989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n</a:t>
            </a:r>
            <a:endParaRPr/>
          </a:p>
        </p:txBody>
      </p:sp>
      <p:sp>
        <p:nvSpPr>
          <p:cNvPr id="241" name="Google Shape;241;p16"/>
          <p:cNvSpPr/>
          <p:nvPr/>
        </p:nvSpPr>
        <p:spPr>
          <a:xfrm>
            <a:off x="5294035" y="2982808"/>
            <a:ext cx="1375698"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g</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t</a:t>
            </a:r>
            <a:endParaRPr/>
          </a:p>
        </p:txBody>
      </p:sp>
      <p:sp>
        <p:nvSpPr>
          <p:cNvPr id="242" name="Google Shape;242;p16"/>
          <p:cNvSpPr/>
          <p:nvPr/>
        </p:nvSpPr>
        <p:spPr>
          <a:xfrm>
            <a:off x="7470295" y="2952328"/>
            <a:ext cx="1268296"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k</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t/>
            </a:r>
            <a:endParaRPr b="1" sz="4400">
              <a:solidFill>
                <a:schemeClr val="dk1"/>
              </a:solidFill>
              <a:latin typeface="Arial"/>
              <a:ea typeface="Arial"/>
              <a:cs typeface="Arial"/>
              <a:sym typeface="Arial"/>
            </a:endParaRPr>
          </a:p>
        </p:txBody>
      </p:sp>
      <p:sp>
        <p:nvSpPr>
          <p:cNvPr id="243" name="Google Shape;243;p16"/>
          <p:cNvSpPr/>
          <p:nvPr/>
        </p:nvSpPr>
        <p:spPr>
          <a:xfrm>
            <a:off x="9475017" y="2952328"/>
            <a:ext cx="1478290"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w</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y</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s</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m</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g</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m</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y</a:t>
            </a:r>
            <a:r>
              <a:rPr b="1" lang="en-US" sz="4400">
                <a:solidFill>
                  <a:srgbClr val="657000"/>
                </a:solidFill>
                <a:latin typeface="Arial"/>
                <a:ea typeface="Arial"/>
                <a:cs typeface="Arial"/>
                <a:sym typeface="Arial"/>
              </a:rPr>
              <a:t>e</a:t>
            </a:r>
            <a:r>
              <a:rPr b="1" lang="en-US" sz="4400">
                <a:solidFill>
                  <a:schemeClr val="dk1"/>
                </a:solidFill>
                <a:latin typeface="Arial"/>
                <a:ea typeface="Arial"/>
                <a:cs typeface="Arial"/>
                <a:sym typeface="Arial"/>
              </a:rPr>
              <a:t>s</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pic>
        <p:nvPicPr>
          <p:cNvPr descr="A picture containing shape&#10;&#10;Description automatically generated" id="1870" name="Google Shape;1870;p160"/>
          <p:cNvPicPr preferRelativeResize="0"/>
          <p:nvPr/>
        </p:nvPicPr>
        <p:blipFill rotWithShape="1">
          <a:blip r:embed="rId3">
            <a:alphaModFix/>
          </a:blip>
          <a:srcRect b="0" l="0" r="0" t="0"/>
          <a:stretch/>
        </p:blipFill>
        <p:spPr>
          <a:xfrm>
            <a:off x="0" y="-114563"/>
            <a:ext cx="12192000" cy="6858000"/>
          </a:xfrm>
          <a:prstGeom prst="rect">
            <a:avLst/>
          </a:prstGeom>
          <a:noFill/>
          <a:ln>
            <a:noFill/>
          </a:ln>
        </p:spPr>
      </p:pic>
      <p:pic>
        <p:nvPicPr>
          <p:cNvPr descr="Shape, rectangle&#10;&#10;Description automatically generated" id="1871" name="Google Shape;1871;p160"/>
          <p:cNvPicPr preferRelativeResize="0"/>
          <p:nvPr/>
        </p:nvPicPr>
        <p:blipFill rotWithShape="1">
          <a:blip r:embed="rId4">
            <a:alphaModFix/>
          </a:blip>
          <a:srcRect b="0" l="0" r="0" t="0"/>
          <a:stretch/>
        </p:blipFill>
        <p:spPr>
          <a:xfrm>
            <a:off x="114301" y="602296"/>
            <a:ext cx="12191999" cy="7256463"/>
          </a:xfrm>
          <a:prstGeom prst="rect">
            <a:avLst/>
          </a:prstGeom>
          <a:noFill/>
          <a:ln>
            <a:noFill/>
          </a:ln>
        </p:spPr>
      </p:pic>
      <p:sp>
        <p:nvSpPr>
          <p:cNvPr id="1872" name="Google Shape;1872;p160"/>
          <p:cNvSpPr/>
          <p:nvPr/>
        </p:nvSpPr>
        <p:spPr>
          <a:xfrm>
            <a:off x="775557" y="1898471"/>
            <a:ext cx="10336086"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The </a:t>
            </a:r>
            <a:r>
              <a:rPr b="1" lang="en-US" sz="4400">
                <a:solidFill>
                  <a:schemeClr val="lt1"/>
                </a:solidFill>
                <a:latin typeface="Arial"/>
                <a:ea typeface="Arial"/>
                <a:cs typeface="Arial"/>
                <a:sym typeface="Arial"/>
              </a:rPr>
              <a:t>letter </a:t>
            </a:r>
            <a:r>
              <a:rPr b="1" lang="en-US" sz="4400">
                <a:solidFill>
                  <a:srgbClr val="FF0000"/>
                </a:solidFill>
                <a:latin typeface="Arial"/>
                <a:ea typeface="Arial"/>
                <a:cs typeface="Arial"/>
                <a:sym typeface="Arial"/>
              </a:rPr>
              <a:t>s</a:t>
            </a:r>
            <a:r>
              <a:rPr b="1" lang="en-US" sz="4400">
                <a:solidFill>
                  <a:schemeClr val="lt1"/>
                </a:solidFill>
                <a:latin typeface="Arial"/>
                <a:ea typeface="Arial"/>
                <a:cs typeface="Arial"/>
                <a:sym typeface="Arial"/>
              </a:rPr>
              <a:t> </a:t>
            </a:r>
            <a:r>
              <a:rPr lang="en-US" sz="4400">
                <a:solidFill>
                  <a:schemeClr val="lt1"/>
                </a:solidFill>
                <a:latin typeface="Arial"/>
                <a:ea typeface="Arial"/>
                <a:cs typeface="Arial"/>
                <a:sym typeface="Arial"/>
              </a:rPr>
              <a:t>comes after another consonant.</a:t>
            </a:r>
            <a:endParaRPr/>
          </a:p>
          <a:p>
            <a:pPr indent="0" lvl="0" marL="0" marR="0" rtl="0" algn="l">
              <a:spcBef>
                <a:spcPts val="0"/>
              </a:spcBef>
              <a:spcAft>
                <a:spcPts val="0"/>
              </a:spcAft>
              <a:buNone/>
            </a:pPr>
            <a:r>
              <a:rPr lang="en-US" sz="4400" cap="none">
                <a:solidFill>
                  <a:schemeClr val="lt1"/>
                </a:solidFill>
                <a:latin typeface="Arial"/>
                <a:ea typeface="Arial"/>
                <a:cs typeface="Arial"/>
                <a:sym typeface="Arial"/>
              </a:rPr>
              <a:t>Blend the sound of s with the sound of another consonant.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pic>
        <p:nvPicPr>
          <p:cNvPr descr="A picture containing shape&#10;&#10;Description automatically generated" id="1877" name="Google Shape;1877;p161"/>
          <p:cNvPicPr preferRelativeResize="0"/>
          <p:nvPr/>
        </p:nvPicPr>
        <p:blipFill rotWithShape="1">
          <a:blip r:embed="rId3">
            <a:alphaModFix/>
          </a:blip>
          <a:srcRect b="0" l="0" r="0" t="0"/>
          <a:stretch/>
        </p:blipFill>
        <p:spPr>
          <a:xfrm>
            <a:off x="0" y="-114563"/>
            <a:ext cx="12192000" cy="6858000"/>
          </a:xfrm>
          <a:prstGeom prst="rect">
            <a:avLst/>
          </a:prstGeom>
          <a:noFill/>
          <a:ln>
            <a:noFill/>
          </a:ln>
        </p:spPr>
      </p:pic>
      <p:pic>
        <p:nvPicPr>
          <p:cNvPr descr="Shape, rectangle&#10;&#10;Description automatically generated" id="1878" name="Google Shape;1878;p161"/>
          <p:cNvPicPr preferRelativeResize="0"/>
          <p:nvPr/>
        </p:nvPicPr>
        <p:blipFill rotWithShape="1">
          <a:blip r:embed="rId4">
            <a:alphaModFix/>
          </a:blip>
          <a:srcRect b="17777" l="2832" r="50667" t="6518"/>
          <a:stretch/>
        </p:blipFill>
        <p:spPr>
          <a:xfrm>
            <a:off x="290702" y="2397654"/>
            <a:ext cx="2076982" cy="2283295"/>
          </a:xfrm>
          <a:prstGeom prst="rect">
            <a:avLst/>
          </a:prstGeom>
          <a:noFill/>
          <a:ln>
            <a:noFill/>
          </a:ln>
        </p:spPr>
      </p:pic>
      <p:sp>
        <p:nvSpPr>
          <p:cNvPr id="1879" name="Google Shape;1879;p161"/>
          <p:cNvSpPr/>
          <p:nvPr/>
        </p:nvSpPr>
        <p:spPr>
          <a:xfrm>
            <a:off x="412622" y="4684055"/>
            <a:ext cx="1833142" cy="536995"/>
          </a:xfrm>
          <a:prstGeom prst="roundRect">
            <a:avLst>
              <a:gd fmla="val 16667" name="adj"/>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sc</a:t>
            </a:r>
            <a:r>
              <a:rPr b="1" lang="en-US" sz="2800">
                <a:solidFill>
                  <a:schemeClr val="lt1"/>
                </a:solidFill>
                <a:latin typeface="Arial"/>
                <a:ea typeface="Arial"/>
                <a:cs typeface="Arial"/>
                <a:sym typeface="Arial"/>
              </a:rPr>
              <a:t>ooter</a:t>
            </a:r>
            <a:endParaRPr/>
          </a:p>
        </p:txBody>
      </p:sp>
      <p:sp>
        <p:nvSpPr>
          <p:cNvPr id="1880" name="Google Shape;1880;p161"/>
          <p:cNvSpPr/>
          <p:nvPr/>
        </p:nvSpPr>
        <p:spPr>
          <a:xfrm>
            <a:off x="4612639" y="1372987"/>
            <a:ext cx="2944911" cy="577733"/>
          </a:xfrm>
          <a:prstGeom prst="roundRect">
            <a:avLst>
              <a:gd fmla="val 16667" name="adj"/>
            </a:avLst>
          </a:prstGeom>
          <a:solidFill>
            <a:srgbClr val="CA08F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Examples:</a:t>
            </a:r>
            <a:endParaRPr/>
          </a:p>
        </p:txBody>
      </p:sp>
      <p:pic>
        <p:nvPicPr>
          <p:cNvPr descr="Shape, rectangle&#10;&#10;Description automatically generated" id="1881" name="Google Shape;1881;p161"/>
          <p:cNvPicPr preferRelativeResize="0"/>
          <p:nvPr/>
        </p:nvPicPr>
        <p:blipFill rotWithShape="1">
          <a:blip r:embed="rId4">
            <a:alphaModFix/>
          </a:blip>
          <a:srcRect b="17777" l="2832" r="50667" t="6518"/>
          <a:stretch/>
        </p:blipFill>
        <p:spPr>
          <a:xfrm>
            <a:off x="2610908" y="2400760"/>
            <a:ext cx="2076982" cy="2283295"/>
          </a:xfrm>
          <a:prstGeom prst="rect">
            <a:avLst/>
          </a:prstGeom>
          <a:noFill/>
          <a:ln>
            <a:noFill/>
          </a:ln>
        </p:spPr>
      </p:pic>
      <p:pic>
        <p:nvPicPr>
          <p:cNvPr descr="Shape, rectangle&#10;&#10;Description automatically generated" id="1882" name="Google Shape;1882;p161"/>
          <p:cNvPicPr preferRelativeResize="0"/>
          <p:nvPr/>
        </p:nvPicPr>
        <p:blipFill rotWithShape="1">
          <a:blip r:embed="rId4">
            <a:alphaModFix/>
          </a:blip>
          <a:srcRect b="17777" l="2832" r="50667" t="6518"/>
          <a:stretch/>
        </p:blipFill>
        <p:spPr>
          <a:xfrm>
            <a:off x="4931115" y="2391792"/>
            <a:ext cx="2076982" cy="2283295"/>
          </a:xfrm>
          <a:prstGeom prst="rect">
            <a:avLst/>
          </a:prstGeom>
          <a:noFill/>
          <a:ln>
            <a:noFill/>
          </a:ln>
        </p:spPr>
      </p:pic>
      <p:pic>
        <p:nvPicPr>
          <p:cNvPr descr="Shape, rectangle&#10;&#10;Description automatically generated" id="1883" name="Google Shape;1883;p161"/>
          <p:cNvPicPr preferRelativeResize="0"/>
          <p:nvPr/>
        </p:nvPicPr>
        <p:blipFill rotWithShape="1">
          <a:blip r:embed="rId4">
            <a:alphaModFix/>
          </a:blip>
          <a:srcRect b="17777" l="2832" r="50667" t="6518"/>
          <a:stretch/>
        </p:blipFill>
        <p:spPr>
          <a:xfrm>
            <a:off x="7298798" y="2391791"/>
            <a:ext cx="2076982" cy="2283295"/>
          </a:xfrm>
          <a:prstGeom prst="rect">
            <a:avLst/>
          </a:prstGeom>
          <a:noFill/>
          <a:ln>
            <a:noFill/>
          </a:ln>
        </p:spPr>
      </p:pic>
      <p:pic>
        <p:nvPicPr>
          <p:cNvPr descr="Shape, rectangle&#10;&#10;Description automatically generated" id="1884" name="Google Shape;1884;p161"/>
          <p:cNvPicPr preferRelativeResize="0"/>
          <p:nvPr/>
        </p:nvPicPr>
        <p:blipFill rotWithShape="1">
          <a:blip r:embed="rId4">
            <a:alphaModFix/>
          </a:blip>
          <a:srcRect b="17777" l="2832" r="50667" t="6518"/>
          <a:stretch/>
        </p:blipFill>
        <p:spPr>
          <a:xfrm>
            <a:off x="9666481" y="2391790"/>
            <a:ext cx="2076982" cy="2283295"/>
          </a:xfrm>
          <a:prstGeom prst="rect">
            <a:avLst/>
          </a:prstGeom>
          <a:noFill/>
          <a:ln>
            <a:noFill/>
          </a:ln>
        </p:spPr>
      </p:pic>
      <p:pic>
        <p:nvPicPr>
          <p:cNvPr descr="Graphical user interface&#10;&#10;Description automatically generated with low confidence" id="1885" name="Google Shape;1885;p161"/>
          <p:cNvPicPr preferRelativeResize="0"/>
          <p:nvPr/>
        </p:nvPicPr>
        <p:blipFill rotWithShape="1">
          <a:blip r:embed="rId5">
            <a:alphaModFix/>
          </a:blip>
          <a:srcRect b="39999" l="0" r="68750" t="0"/>
          <a:stretch/>
        </p:blipFill>
        <p:spPr>
          <a:xfrm>
            <a:off x="356149" y="2509656"/>
            <a:ext cx="1806222" cy="1950720"/>
          </a:xfrm>
          <a:prstGeom prst="rect">
            <a:avLst/>
          </a:prstGeom>
          <a:noFill/>
          <a:ln>
            <a:noFill/>
          </a:ln>
        </p:spPr>
      </p:pic>
      <p:pic>
        <p:nvPicPr>
          <p:cNvPr descr="Graphical user interface&#10;&#10;Description automatically generated with low confidence" id="1886" name="Google Shape;1886;p161"/>
          <p:cNvPicPr preferRelativeResize="0"/>
          <p:nvPr/>
        </p:nvPicPr>
        <p:blipFill rotWithShape="1">
          <a:blip r:embed="rId5">
            <a:alphaModFix/>
          </a:blip>
          <a:srcRect b="53845" l="29868" r="27241" t="0"/>
          <a:stretch/>
        </p:blipFill>
        <p:spPr>
          <a:xfrm>
            <a:off x="2714141" y="2910422"/>
            <a:ext cx="1898498" cy="1149187"/>
          </a:xfrm>
          <a:prstGeom prst="rect">
            <a:avLst/>
          </a:prstGeom>
          <a:noFill/>
          <a:ln>
            <a:noFill/>
          </a:ln>
        </p:spPr>
      </p:pic>
      <p:pic>
        <p:nvPicPr>
          <p:cNvPr descr="Graphical user interface&#10;&#10;Description automatically generated with low confidence" id="1887" name="Google Shape;1887;p161"/>
          <p:cNvPicPr preferRelativeResize="0"/>
          <p:nvPr/>
        </p:nvPicPr>
        <p:blipFill rotWithShape="1">
          <a:blip r:embed="rId5">
            <a:alphaModFix/>
          </a:blip>
          <a:srcRect b="-2361" l="958" r="67791" t="59934"/>
          <a:stretch/>
        </p:blipFill>
        <p:spPr>
          <a:xfrm>
            <a:off x="5113971" y="2910422"/>
            <a:ext cx="1806222" cy="1379375"/>
          </a:xfrm>
          <a:prstGeom prst="rect">
            <a:avLst/>
          </a:prstGeom>
          <a:noFill/>
          <a:ln>
            <a:noFill/>
          </a:ln>
        </p:spPr>
      </p:pic>
      <p:pic>
        <p:nvPicPr>
          <p:cNvPr descr="Graphical user interface&#10;&#10;Description automatically generated with low confidence" id="1888" name="Google Shape;1888;p161"/>
          <p:cNvPicPr preferRelativeResize="0"/>
          <p:nvPr/>
        </p:nvPicPr>
        <p:blipFill rotWithShape="1">
          <a:blip r:embed="rId5">
            <a:alphaModFix/>
          </a:blip>
          <a:srcRect b="-4003" l="30576" r="29498" t="44003"/>
          <a:stretch/>
        </p:blipFill>
        <p:spPr>
          <a:xfrm>
            <a:off x="7477161" y="2671155"/>
            <a:ext cx="1925567" cy="1627720"/>
          </a:xfrm>
          <a:prstGeom prst="rect">
            <a:avLst/>
          </a:prstGeom>
          <a:noFill/>
          <a:ln>
            <a:noFill/>
          </a:ln>
        </p:spPr>
      </p:pic>
      <p:pic>
        <p:nvPicPr>
          <p:cNvPr descr="Graphical user interface&#10;&#10;Description automatically generated with low confidence" id="1889" name="Google Shape;1889;p161"/>
          <p:cNvPicPr preferRelativeResize="0"/>
          <p:nvPr/>
        </p:nvPicPr>
        <p:blipFill rotWithShape="1">
          <a:blip r:embed="rId5">
            <a:alphaModFix/>
          </a:blip>
          <a:srcRect b="-9695" l="68748" r="1" t="49695"/>
          <a:stretch/>
        </p:blipFill>
        <p:spPr>
          <a:xfrm>
            <a:off x="9693429" y="2645755"/>
            <a:ext cx="1806222" cy="1950720"/>
          </a:xfrm>
          <a:prstGeom prst="rect">
            <a:avLst/>
          </a:prstGeom>
          <a:noFill/>
          <a:ln>
            <a:noFill/>
          </a:ln>
        </p:spPr>
      </p:pic>
      <p:sp>
        <p:nvSpPr>
          <p:cNvPr id="1890" name="Google Shape;1890;p161"/>
          <p:cNvSpPr/>
          <p:nvPr/>
        </p:nvSpPr>
        <p:spPr>
          <a:xfrm>
            <a:off x="2714141" y="4696172"/>
            <a:ext cx="1833142" cy="536995"/>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sw</a:t>
            </a:r>
            <a:r>
              <a:rPr b="1" lang="en-US" sz="2800">
                <a:solidFill>
                  <a:schemeClr val="lt1"/>
                </a:solidFill>
                <a:latin typeface="Arial"/>
                <a:ea typeface="Arial"/>
                <a:cs typeface="Arial"/>
                <a:sym typeface="Arial"/>
              </a:rPr>
              <a:t>im</a:t>
            </a:r>
            <a:endParaRPr/>
          </a:p>
        </p:txBody>
      </p:sp>
      <p:sp>
        <p:nvSpPr>
          <p:cNvPr id="1891" name="Google Shape;1891;p161"/>
          <p:cNvSpPr/>
          <p:nvPr/>
        </p:nvSpPr>
        <p:spPr>
          <a:xfrm>
            <a:off x="5015660" y="4719167"/>
            <a:ext cx="1833142" cy="536995"/>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sl</a:t>
            </a:r>
            <a:r>
              <a:rPr b="1" lang="en-US" sz="2800">
                <a:solidFill>
                  <a:schemeClr val="lt1"/>
                </a:solidFill>
                <a:latin typeface="Arial"/>
                <a:ea typeface="Arial"/>
                <a:cs typeface="Arial"/>
                <a:sym typeface="Arial"/>
              </a:rPr>
              <a:t>eep</a:t>
            </a:r>
            <a:endParaRPr/>
          </a:p>
        </p:txBody>
      </p:sp>
      <p:sp>
        <p:nvSpPr>
          <p:cNvPr id="1892" name="Google Shape;1892;p161"/>
          <p:cNvSpPr/>
          <p:nvPr/>
        </p:nvSpPr>
        <p:spPr>
          <a:xfrm>
            <a:off x="7420718" y="4719167"/>
            <a:ext cx="1833142" cy="536995"/>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sq</a:t>
            </a:r>
            <a:r>
              <a:rPr b="1" lang="en-US" sz="2800">
                <a:solidFill>
                  <a:schemeClr val="lt1"/>
                </a:solidFill>
                <a:latin typeface="Arial"/>
                <a:ea typeface="Arial"/>
                <a:cs typeface="Arial"/>
                <a:sym typeface="Arial"/>
              </a:rPr>
              <a:t>uirrel</a:t>
            </a:r>
            <a:endParaRPr/>
          </a:p>
        </p:txBody>
      </p:sp>
      <p:sp>
        <p:nvSpPr>
          <p:cNvPr id="1893" name="Google Shape;1893;p161"/>
          <p:cNvSpPr/>
          <p:nvPr/>
        </p:nvSpPr>
        <p:spPr>
          <a:xfrm>
            <a:off x="9825776" y="4719167"/>
            <a:ext cx="1833142" cy="536995"/>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sm</a:t>
            </a:r>
            <a:r>
              <a:rPr b="1" lang="en-US" sz="2800">
                <a:solidFill>
                  <a:schemeClr val="lt1"/>
                </a:solidFill>
                <a:latin typeface="Arial"/>
                <a:ea typeface="Arial"/>
                <a:cs typeface="Arial"/>
                <a:sym typeface="Arial"/>
              </a:rPr>
              <a:t>ile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pic>
        <p:nvPicPr>
          <p:cNvPr descr="A picture containing shape&#10;&#10;Description automatically generated" id="1898" name="Google Shape;1898;p16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899" name="Google Shape;1899;p162"/>
          <p:cNvSpPr/>
          <p:nvPr/>
        </p:nvSpPr>
        <p:spPr>
          <a:xfrm>
            <a:off x="4765040" y="2128520"/>
            <a:ext cx="4836160" cy="2606040"/>
          </a:xfrm>
          <a:prstGeom prst="wedgeRoundRectCallout">
            <a:avLst>
              <a:gd fmla="val -61032" name="adj1"/>
              <a:gd fmla="val 19449" name="adj2"/>
              <a:gd fmla="val 16667" name="adj3"/>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Hello. I want to play with you!</a:t>
            </a:r>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Please, click my button if you’re ready to play with me. </a:t>
            </a:r>
            <a:endParaRPr/>
          </a:p>
        </p:txBody>
      </p:sp>
      <p:pic>
        <p:nvPicPr>
          <p:cNvPr id="1900" name="Google Shape;1900;p162"/>
          <p:cNvPicPr preferRelativeResize="0"/>
          <p:nvPr/>
        </p:nvPicPr>
        <p:blipFill rotWithShape="1">
          <a:blip r:embed="rId4">
            <a:alphaModFix/>
          </a:blip>
          <a:srcRect b="8322" l="52065" r="7401" t="0"/>
          <a:stretch/>
        </p:blipFill>
        <p:spPr>
          <a:xfrm>
            <a:off x="-109138" y="1155928"/>
            <a:ext cx="4295057" cy="5464201"/>
          </a:xfrm>
          <a:prstGeom prst="rect">
            <a:avLst/>
          </a:prstGeom>
          <a:noFill/>
          <a:ln>
            <a:noFill/>
          </a:ln>
        </p:spPr>
      </p:pic>
      <p:sp>
        <p:nvSpPr>
          <p:cNvPr id="1901" name="Google Shape;1901;p162">
            <a:hlinkClick action="ppaction://hlinkshowjump?jump=nextslide"/>
          </p:cNvPr>
          <p:cNvSpPr/>
          <p:nvPr/>
        </p:nvSpPr>
        <p:spPr>
          <a:xfrm rot="-626692">
            <a:off x="2682828" y="50868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icon&#10;&#10;Description automatically generated" id="1902" name="Google Shape;1902;p162"/>
          <p:cNvPicPr preferRelativeResize="0"/>
          <p:nvPr/>
        </p:nvPicPr>
        <p:blipFill rotWithShape="1">
          <a:blip r:embed="rId5">
            <a:alphaModFix/>
          </a:blip>
          <a:srcRect b="57700" l="30517" r="54416" t="15172"/>
          <a:stretch/>
        </p:blipFill>
        <p:spPr>
          <a:xfrm rot="-8716063">
            <a:off x="3491128" y="4744872"/>
            <a:ext cx="792762" cy="802893"/>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pic>
        <p:nvPicPr>
          <p:cNvPr descr="A picture containing shape&#10;&#10;Description automatically generated" id="1907" name="Google Shape;1907;p16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08" name="Google Shape;1908;p163"/>
          <p:cNvSpPr/>
          <p:nvPr/>
        </p:nvSpPr>
        <p:spPr>
          <a:xfrm>
            <a:off x="4729502" y="1351281"/>
            <a:ext cx="6222978" cy="2895600"/>
          </a:xfrm>
          <a:prstGeom prst="wedgeRoundRectCallout">
            <a:avLst>
              <a:gd fmla="val -61032" name="adj1"/>
              <a:gd fmla="val 19449" name="adj2"/>
              <a:gd fmla="val 16667" name="adj3"/>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Arial"/>
                <a:ea typeface="Arial"/>
                <a:cs typeface="Arial"/>
                <a:sym typeface="Arial"/>
              </a:rPr>
              <a:t>Choose the right </a:t>
            </a:r>
            <a:r>
              <a:rPr b="1" lang="en-US" sz="4400">
                <a:solidFill>
                  <a:schemeClr val="dk1"/>
                </a:solidFill>
                <a:latin typeface="Arial"/>
                <a:ea typeface="Arial"/>
                <a:cs typeface="Arial"/>
                <a:sym typeface="Arial"/>
              </a:rPr>
              <a:t>s blend</a:t>
            </a:r>
            <a:r>
              <a:rPr lang="en-US" sz="4400">
                <a:solidFill>
                  <a:schemeClr val="dk1"/>
                </a:solidFill>
                <a:latin typeface="Arial"/>
                <a:ea typeface="Arial"/>
                <a:cs typeface="Arial"/>
                <a:sym typeface="Arial"/>
              </a:rPr>
              <a:t> to name the picture. </a:t>
            </a:r>
            <a:endParaRPr sz="4400" cap="none">
              <a:solidFill>
                <a:schemeClr val="dk1"/>
              </a:solidFill>
              <a:latin typeface="Arial"/>
              <a:ea typeface="Arial"/>
              <a:cs typeface="Arial"/>
              <a:sym typeface="Arial"/>
            </a:endParaRPr>
          </a:p>
        </p:txBody>
      </p:sp>
      <p:pic>
        <p:nvPicPr>
          <p:cNvPr id="1909" name="Google Shape;1909;p163"/>
          <p:cNvPicPr preferRelativeResize="0"/>
          <p:nvPr/>
        </p:nvPicPr>
        <p:blipFill rotWithShape="1">
          <a:blip r:embed="rId4">
            <a:alphaModFix/>
          </a:blip>
          <a:srcRect b="8322" l="52065" r="7401" t="0"/>
          <a:stretch/>
        </p:blipFill>
        <p:spPr>
          <a:xfrm>
            <a:off x="217223" y="1003528"/>
            <a:ext cx="4295057" cy="5464201"/>
          </a:xfrm>
          <a:prstGeom prst="rect">
            <a:avLst/>
          </a:prstGeom>
          <a:noFill/>
          <a:ln>
            <a:noFill/>
          </a:ln>
        </p:spPr>
      </p:pic>
      <p:sp>
        <p:nvSpPr>
          <p:cNvPr id="1910" name="Google Shape;1910;p163"/>
          <p:cNvSpPr/>
          <p:nvPr/>
        </p:nvSpPr>
        <p:spPr>
          <a:xfrm rot="-626692">
            <a:off x="3009190" y="49344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pic>
        <p:nvPicPr>
          <p:cNvPr descr="A picture containing shape&#10;&#10;Description automatically generated" id="1915" name="Google Shape;1915;p164"/>
          <p:cNvPicPr preferRelativeResize="0"/>
          <p:nvPr/>
        </p:nvPicPr>
        <p:blipFill rotWithShape="1">
          <a:blip r:embed="rId3">
            <a:alphaModFix/>
          </a:blip>
          <a:srcRect b="0" l="0" r="0" t="0"/>
          <a:stretch/>
        </p:blipFill>
        <p:spPr>
          <a:xfrm>
            <a:off x="0" y="-2803"/>
            <a:ext cx="12192000" cy="6858000"/>
          </a:xfrm>
          <a:prstGeom prst="rect">
            <a:avLst/>
          </a:prstGeom>
          <a:noFill/>
          <a:ln>
            <a:noFill/>
          </a:ln>
        </p:spPr>
      </p:pic>
      <p:pic>
        <p:nvPicPr>
          <p:cNvPr descr="Shape, rectangle&#10;&#10;Description automatically generated" id="1916" name="Google Shape;1916;p164"/>
          <p:cNvPicPr preferRelativeResize="0"/>
          <p:nvPr/>
        </p:nvPicPr>
        <p:blipFill rotWithShape="1">
          <a:blip r:embed="rId4">
            <a:alphaModFix/>
          </a:blip>
          <a:srcRect b="17777" l="2832" r="50667" t="6518"/>
          <a:stretch/>
        </p:blipFill>
        <p:spPr>
          <a:xfrm>
            <a:off x="8325337" y="1780491"/>
            <a:ext cx="3220915" cy="3540858"/>
          </a:xfrm>
          <a:prstGeom prst="rect">
            <a:avLst/>
          </a:prstGeom>
          <a:noFill/>
          <a:ln>
            <a:noFill/>
          </a:ln>
        </p:spPr>
      </p:pic>
      <p:sp>
        <p:nvSpPr>
          <p:cNvPr id="1917" name="Google Shape;1917;p164"/>
          <p:cNvSpPr/>
          <p:nvPr/>
        </p:nvSpPr>
        <p:spPr>
          <a:xfrm>
            <a:off x="228574" y="3374188"/>
            <a:ext cx="1873120" cy="543581"/>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___oon</a:t>
            </a:r>
            <a:endParaRPr b="1" sz="2800">
              <a:solidFill>
                <a:schemeClr val="lt1"/>
              </a:solidFill>
              <a:latin typeface="Rockwell"/>
              <a:ea typeface="Rockwell"/>
              <a:cs typeface="Rockwell"/>
              <a:sym typeface="Rockwell"/>
            </a:endParaRPr>
          </a:p>
        </p:txBody>
      </p:sp>
      <p:sp>
        <p:nvSpPr>
          <p:cNvPr id="1918" name="Google Shape;1918;p164"/>
          <p:cNvSpPr/>
          <p:nvPr/>
        </p:nvSpPr>
        <p:spPr>
          <a:xfrm>
            <a:off x="2994355" y="3331875"/>
            <a:ext cx="1873120" cy="543581"/>
          </a:xfrm>
          <a:prstGeom prst="roundRect">
            <a:avLst>
              <a:gd fmla="val 16667" name="adj"/>
            </a:avLst>
          </a:prstGeom>
          <a:solidFill>
            <a:schemeClr val="accent4"/>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___ail</a:t>
            </a:r>
            <a:endParaRPr/>
          </a:p>
        </p:txBody>
      </p:sp>
      <p:sp>
        <p:nvSpPr>
          <p:cNvPr id="1919" name="Google Shape;1919;p164"/>
          <p:cNvSpPr/>
          <p:nvPr/>
        </p:nvSpPr>
        <p:spPr>
          <a:xfrm>
            <a:off x="5559556" y="3324849"/>
            <a:ext cx="2073700" cy="543581"/>
          </a:xfrm>
          <a:prstGeom prst="roundRect">
            <a:avLst>
              <a:gd fmla="val 16667" name="adj"/>
            </a:avLst>
          </a:prstGeom>
          <a:solidFill>
            <a:srgbClr val="7030A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___ing</a:t>
            </a:r>
            <a:endParaRPr b="1" sz="2800">
              <a:solidFill>
                <a:schemeClr val="lt1"/>
              </a:solidFill>
              <a:latin typeface="Rockwell"/>
              <a:ea typeface="Rockwell"/>
              <a:cs typeface="Rockwell"/>
              <a:sym typeface="Rockwell"/>
            </a:endParaRPr>
          </a:p>
        </p:txBody>
      </p:sp>
      <p:sp>
        <p:nvSpPr>
          <p:cNvPr id="1920" name="Google Shape;1920;p164"/>
          <p:cNvSpPr/>
          <p:nvPr/>
        </p:nvSpPr>
        <p:spPr>
          <a:xfrm>
            <a:off x="1505295" y="6166867"/>
            <a:ext cx="1873120" cy="543581"/>
          </a:xfrm>
          <a:prstGeom prst="roundRect">
            <a:avLst>
              <a:gd fmla="val 16667" name="adj"/>
            </a:avLst>
          </a:prstGeom>
          <a:solidFill>
            <a:srgbClr val="FF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___ake</a:t>
            </a:r>
            <a:endParaRPr b="1" sz="2800">
              <a:solidFill>
                <a:schemeClr val="lt1"/>
              </a:solidFill>
              <a:latin typeface="Rockwell"/>
              <a:ea typeface="Rockwell"/>
              <a:cs typeface="Rockwell"/>
              <a:sym typeface="Rockwell"/>
            </a:endParaRPr>
          </a:p>
        </p:txBody>
      </p:sp>
      <p:sp>
        <p:nvSpPr>
          <p:cNvPr id="1921" name="Google Shape;1921;p164"/>
          <p:cNvSpPr/>
          <p:nvPr/>
        </p:nvSpPr>
        <p:spPr>
          <a:xfrm>
            <a:off x="4620438" y="6174701"/>
            <a:ext cx="1873120" cy="543581"/>
          </a:xfrm>
          <a:prstGeom prst="roundRect">
            <a:avLst>
              <a:gd fmla="val 16667" name="adj"/>
            </a:avLst>
          </a:prstGeom>
          <a:solidFill>
            <a:srgbClr val="CA08F8"/>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___ide</a:t>
            </a:r>
            <a:endParaRPr/>
          </a:p>
        </p:txBody>
      </p:sp>
      <p:sp>
        <p:nvSpPr>
          <p:cNvPr id="1922" name="Google Shape;1922;p164"/>
          <p:cNvSpPr/>
          <p:nvPr/>
        </p:nvSpPr>
        <p:spPr>
          <a:xfrm>
            <a:off x="8836355" y="2524739"/>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sn</a:t>
            </a:r>
            <a:endParaRPr b="1" sz="2800">
              <a:solidFill>
                <a:schemeClr val="lt1"/>
              </a:solidFill>
              <a:latin typeface="Rockwell"/>
              <a:ea typeface="Rockwell"/>
              <a:cs typeface="Rockwell"/>
              <a:sym typeface="Rockwell"/>
            </a:endParaRPr>
          </a:p>
        </p:txBody>
      </p:sp>
      <p:sp>
        <p:nvSpPr>
          <p:cNvPr id="1923" name="Google Shape;1923;p164"/>
          <p:cNvSpPr/>
          <p:nvPr/>
        </p:nvSpPr>
        <p:spPr>
          <a:xfrm>
            <a:off x="8836354" y="3350249"/>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sw</a:t>
            </a:r>
            <a:endParaRPr b="1" sz="2800">
              <a:solidFill>
                <a:schemeClr val="lt1"/>
              </a:solidFill>
              <a:latin typeface="Rockwell"/>
              <a:ea typeface="Rockwell"/>
              <a:cs typeface="Rockwell"/>
              <a:sym typeface="Rockwell"/>
            </a:endParaRPr>
          </a:p>
        </p:txBody>
      </p:sp>
      <p:sp>
        <p:nvSpPr>
          <p:cNvPr id="1924" name="Google Shape;1924;p164"/>
          <p:cNvSpPr/>
          <p:nvPr/>
        </p:nvSpPr>
        <p:spPr>
          <a:xfrm>
            <a:off x="10064954" y="2514868"/>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sp</a:t>
            </a:r>
            <a:endParaRPr b="1" sz="2800">
              <a:solidFill>
                <a:schemeClr val="lt1"/>
              </a:solidFill>
              <a:latin typeface="Rockwell"/>
              <a:ea typeface="Rockwell"/>
              <a:cs typeface="Rockwell"/>
              <a:sym typeface="Rockwell"/>
            </a:endParaRPr>
          </a:p>
        </p:txBody>
      </p:sp>
      <p:sp>
        <p:nvSpPr>
          <p:cNvPr id="1925" name="Google Shape;1925;p164"/>
          <p:cNvSpPr/>
          <p:nvPr/>
        </p:nvSpPr>
        <p:spPr>
          <a:xfrm>
            <a:off x="10064954" y="3374188"/>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sl</a:t>
            </a:r>
            <a:endParaRPr b="1" sz="2800">
              <a:solidFill>
                <a:schemeClr val="lt1"/>
              </a:solidFill>
              <a:latin typeface="Rockwell"/>
              <a:ea typeface="Rockwell"/>
              <a:cs typeface="Rockwell"/>
              <a:sym typeface="Rockwell"/>
            </a:endParaRPr>
          </a:p>
        </p:txBody>
      </p:sp>
      <p:sp>
        <p:nvSpPr>
          <p:cNvPr id="1926" name="Google Shape;1926;p164"/>
          <p:cNvSpPr/>
          <p:nvPr/>
        </p:nvSpPr>
        <p:spPr>
          <a:xfrm>
            <a:off x="9456115" y="4160926"/>
            <a:ext cx="815645" cy="543581"/>
          </a:xfrm>
          <a:prstGeom prst="roundRect">
            <a:avLst>
              <a:gd fmla="val 16667" name="adj"/>
            </a:avLst>
          </a:prstGeom>
          <a:solidFill>
            <a:srgbClr val="75707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sn</a:t>
            </a:r>
            <a:endParaRPr b="1" sz="2800">
              <a:solidFill>
                <a:schemeClr val="lt1"/>
              </a:solidFill>
              <a:latin typeface="Rockwell"/>
              <a:ea typeface="Rockwell"/>
              <a:cs typeface="Rockwell"/>
              <a:sym typeface="Rockwell"/>
            </a:endParaRPr>
          </a:p>
        </p:txBody>
      </p:sp>
      <p:pic>
        <p:nvPicPr>
          <p:cNvPr descr="A picture containing text, vector graphics&#10;&#10;Description automatically generated" id="1927" name="Google Shape;1927;p164"/>
          <p:cNvPicPr preferRelativeResize="0"/>
          <p:nvPr/>
        </p:nvPicPr>
        <p:blipFill rotWithShape="1">
          <a:blip r:embed="rId5">
            <a:alphaModFix/>
          </a:blip>
          <a:srcRect b="56756" l="0" r="55761" t="0"/>
          <a:stretch/>
        </p:blipFill>
        <p:spPr>
          <a:xfrm>
            <a:off x="67056" y="1643184"/>
            <a:ext cx="2845570" cy="1564640"/>
          </a:xfrm>
          <a:prstGeom prst="rect">
            <a:avLst/>
          </a:prstGeom>
          <a:noFill/>
          <a:ln>
            <a:noFill/>
          </a:ln>
        </p:spPr>
      </p:pic>
      <p:pic>
        <p:nvPicPr>
          <p:cNvPr descr="A picture containing text, vector graphics&#10;&#10;Description automatically generated" id="1928" name="Google Shape;1928;p164"/>
          <p:cNvPicPr preferRelativeResize="0"/>
          <p:nvPr/>
        </p:nvPicPr>
        <p:blipFill rotWithShape="1">
          <a:blip r:embed="rId5">
            <a:alphaModFix/>
          </a:blip>
          <a:srcRect b="56756" l="49100" r="18662" t="0"/>
          <a:stretch/>
        </p:blipFill>
        <p:spPr>
          <a:xfrm>
            <a:off x="2912626" y="1587283"/>
            <a:ext cx="2073700" cy="1564640"/>
          </a:xfrm>
          <a:prstGeom prst="rect">
            <a:avLst/>
          </a:prstGeom>
          <a:noFill/>
          <a:ln>
            <a:noFill/>
          </a:ln>
        </p:spPr>
      </p:pic>
      <p:pic>
        <p:nvPicPr>
          <p:cNvPr descr="A picture containing text, vector graphics&#10;&#10;Description automatically generated" id="1929" name="Google Shape;1929;p164"/>
          <p:cNvPicPr preferRelativeResize="0"/>
          <p:nvPr/>
        </p:nvPicPr>
        <p:blipFill rotWithShape="1">
          <a:blip r:embed="rId5">
            <a:alphaModFix/>
          </a:blip>
          <a:srcRect b="2138" l="0" r="63281" t="51256"/>
          <a:stretch/>
        </p:blipFill>
        <p:spPr>
          <a:xfrm>
            <a:off x="5312586" y="1465660"/>
            <a:ext cx="2361944" cy="1686263"/>
          </a:xfrm>
          <a:prstGeom prst="rect">
            <a:avLst/>
          </a:prstGeom>
          <a:noFill/>
          <a:ln>
            <a:noFill/>
          </a:ln>
        </p:spPr>
      </p:pic>
      <p:pic>
        <p:nvPicPr>
          <p:cNvPr descr="A picture containing text, vector graphics&#10;&#10;Description automatically generated" id="1930" name="Google Shape;1930;p164"/>
          <p:cNvPicPr preferRelativeResize="0"/>
          <p:nvPr/>
        </p:nvPicPr>
        <p:blipFill rotWithShape="1">
          <a:blip r:embed="rId5">
            <a:alphaModFix/>
          </a:blip>
          <a:srcRect b="5270" l="35443" r="31070" t="51487"/>
          <a:stretch/>
        </p:blipFill>
        <p:spPr>
          <a:xfrm>
            <a:off x="1112734" y="4075036"/>
            <a:ext cx="2642169" cy="1919311"/>
          </a:xfrm>
          <a:prstGeom prst="rect">
            <a:avLst/>
          </a:prstGeom>
          <a:noFill/>
          <a:ln>
            <a:noFill/>
          </a:ln>
        </p:spPr>
      </p:pic>
      <p:pic>
        <p:nvPicPr>
          <p:cNvPr descr="A picture containing text, vector graphics&#10;&#10;Description automatically generated" id="1931" name="Google Shape;1931;p164"/>
          <p:cNvPicPr preferRelativeResize="0"/>
          <p:nvPr/>
        </p:nvPicPr>
        <p:blipFill rotWithShape="1">
          <a:blip r:embed="rId5">
            <a:alphaModFix/>
          </a:blip>
          <a:srcRect b="10851" l="66432" r="-4217" t="45905"/>
          <a:stretch/>
        </p:blipFill>
        <p:spPr>
          <a:xfrm>
            <a:off x="4354031" y="4439780"/>
            <a:ext cx="2430602" cy="156464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pic>
        <p:nvPicPr>
          <p:cNvPr descr="A picture containing line chart&#10;&#10;Description automatically generated" id="1936" name="Google Shape;1936;p16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937" name="Google Shape;1937;p165"/>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938" name="Google Shape;1938;p165"/>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4</a:t>
            </a:r>
            <a:endParaRPr/>
          </a:p>
        </p:txBody>
      </p:sp>
      <p:sp>
        <p:nvSpPr>
          <p:cNvPr id="1939" name="Google Shape;1939;p165">
            <a:hlinkClick action="ppaction://hlinkshowjump?jump=nextslide"/>
          </p:cNvPr>
          <p:cNvSpPr/>
          <p:nvPr/>
        </p:nvSpPr>
        <p:spPr>
          <a:xfrm>
            <a:off x="1016000" y="2421261"/>
            <a:ext cx="10502900" cy="2823839"/>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Rockwell"/>
                <a:ea typeface="Rockwell"/>
                <a:cs typeface="Rockwell"/>
                <a:sym typeface="Rockwell"/>
              </a:rPr>
              <a:t>Let’s Practice the R Blend!</a:t>
            </a:r>
            <a:endParaRPr/>
          </a:p>
        </p:txBody>
      </p:sp>
      <p:sp>
        <p:nvSpPr>
          <p:cNvPr id="1940" name="Google Shape;1940;p165">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pic>
        <p:nvPicPr>
          <p:cNvPr descr="Background pattern&#10;&#10;Description automatically generated" id="1945" name="Google Shape;1945;p16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1946" name="Google Shape;1946;p166"/>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1947" name="Google Shape;1947;p166"/>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a:t>
            </a:r>
            <a:endParaRPr/>
          </a:p>
        </p:txBody>
      </p:sp>
      <p:sp>
        <p:nvSpPr>
          <p:cNvPr id="1948" name="Google Shape;1948;p166"/>
          <p:cNvSpPr txBox="1"/>
          <p:nvPr/>
        </p:nvSpPr>
        <p:spPr>
          <a:xfrm>
            <a:off x="1273175" y="1743498"/>
            <a:ext cx="1001649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Read each word. Then, click the words with “s blend.”</a:t>
            </a:r>
            <a:endParaRPr/>
          </a:p>
          <a:p>
            <a:pPr indent="0" lvl="0" marL="0" marR="0" rtl="0" algn="ctr">
              <a:spcBef>
                <a:spcPts val="0"/>
              </a:spcBef>
              <a:spcAft>
                <a:spcPts val="0"/>
              </a:spcAft>
              <a:buNone/>
            </a:pPr>
            <a:r>
              <a:rPr lang="en-US" sz="3200">
                <a:solidFill>
                  <a:srgbClr val="7030A0"/>
                </a:solidFill>
                <a:latin typeface="Arial"/>
                <a:ea typeface="Arial"/>
                <a:cs typeface="Arial"/>
                <a:sym typeface="Arial"/>
              </a:rPr>
              <a:t> </a:t>
            </a:r>
            <a:endParaRPr sz="3200">
              <a:solidFill>
                <a:srgbClr val="7030A0"/>
              </a:solidFill>
              <a:latin typeface="Arial"/>
              <a:ea typeface="Arial"/>
              <a:cs typeface="Arial"/>
              <a:sym typeface="Arial"/>
            </a:endParaRPr>
          </a:p>
        </p:txBody>
      </p:sp>
      <p:sp>
        <p:nvSpPr>
          <p:cNvPr id="1949" name="Google Shape;1949;p166"/>
          <p:cNvSpPr/>
          <p:nvPr/>
        </p:nvSpPr>
        <p:spPr>
          <a:xfrm>
            <a:off x="1109415" y="403809"/>
            <a:ext cx="451758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Practice Time!</a:t>
            </a:r>
            <a:endParaRPr b="1" sz="4400" cap="none">
              <a:solidFill>
                <a:srgbClr val="002060"/>
              </a:solidFill>
              <a:latin typeface="Arial"/>
              <a:ea typeface="Arial"/>
              <a:cs typeface="Arial"/>
              <a:sym typeface="Arial"/>
            </a:endParaRPr>
          </a:p>
        </p:txBody>
      </p:sp>
      <p:pic>
        <p:nvPicPr>
          <p:cNvPr id="1950" name="Google Shape;1950;p166"/>
          <p:cNvPicPr preferRelativeResize="0"/>
          <p:nvPr/>
        </p:nvPicPr>
        <p:blipFill rotWithShape="1">
          <a:blip r:embed="rId5">
            <a:alphaModFix/>
          </a:blip>
          <a:srcRect b="8322" l="52065" r="7401" t="0"/>
          <a:stretch/>
        </p:blipFill>
        <p:spPr>
          <a:xfrm>
            <a:off x="388703" y="3081808"/>
            <a:ext cx="3075940" cy="3913232"/>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pic>
        <p:nvPicPr>
          <p:cNvPr descr="A picture containing shape&#10;&#10;Description automatically generated" id="1955" name="Google Shape;1955;p16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956" name="Google Shape;1956;p167"/>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pic>
        <p:nvPicPr>
          <p:cNvPr descr="A picture containing light&#10;&#10;Description automatically generated" id="1957" name="Google Shape;1957;p167"/>
          <p:cNvPicPr preferRelativeResize="0"/>
          <p:nvPr/>
        </p:nvPicPr>
        <p:blipFill rotWithShape="1">
          <a:blip r:embed="rId5">
            <a:alphaModFix/>
          </a:blip>
          <a:srcRect b="49999" l="9000" r="9667" t="8297"/>
          <a:stretch/>
        </p:blipFill>
        <p:spPr>
          <a:xfrm>
            <a:off x="4468273" y="1698466"/>
            <a:ext cx="3294272" cy="950141"/>
          </a:xfrm>
          <a:prstGeom prst="rect">
            <a:avLst/>
          </a:prstGeom>
          <a:noFill/>
          <a:ln>
            <a:noFill/>
          </a:ln>
        </p:spPr>
      </p:pic>
      <p:pic>
        <p:nvPicPr>
          <p:cNvPr descr="A picture containing light&#10;&#10;Description automatically generated" id="1958" name="Google Shape;1958;p167"/>
          <p:cNvPicPr preferRelativeResize="0"/>
          <p:nvPr/>
        </p:nvPicPr>
        <p:blipFill rotWithShape="1">
          <a:blip r:embed="rId5">
            <a:alphaModFix/>
          </a:blip>
          <a:srcRect b="2730" l="9000" r="9667" t="52521"/>
          <a:stretch/>
        </p:blipFill>
        <p:spPr>
          <a:xfrm>
            <a:off x="8306613" y="1689965"/>
            <a:ext cx="3294272" cy="1019503"/>
          </a:xfrm>
          <a:prstGeom prst="rect">
            <a:avLst/>
          </a:prstGeom>
          <a:noFill/>
          <a:ln>
            <a:noFill/>
          </a:ln>
        </p:spPr>
      </p:pic>
      <p:pic>
        <p:nvPicPr>
          <p:cNvPr descr="A picture containing light&#10;&#10;Description automatically generated" id="1959" name="Google Shape;1959;p167"/>
          <p:cNvPicPr preferRelativeResize="0"/>
          <p:nvPr/>
        </p:nvPicPr>
        <p:blipFill rotWithShape="1">
          <a:blip r:embed="rId5">
            <a:alphaModFix/>
          </a:blip>
          <a:srcRect b="2730" l="9000" r="9667" t="52521"/>
          <a:stretch/>
        </p:blipFill>
        <p:spPr>
          <a:xfrm>
            <a:off x="591114" y="2897172"/>
            <a:ext cx="3294272" cy="1019503"/>
          </a:xfrm>
          <a:prstGeom prst="rect">
            <a:avLst/>
          </a:prstGeom>
          <a:noFill/>
          <a:ln>
            <a:noFill/>
          </a:ln>
        </p:spPr>
      </p:pic>
      <p:sp>
        <p:nvSpPr>
          <p:cNvPr id="1960" name="Google Shape;1960;p167"/>
          <p:cNvSpPr/>
          <p:nvPr/>
        </p:nvSpPr>
        <p:spPr>
          <a:xfrm>
            <a:off x="1139233" y="1629104"/>
            <a:ext cx="219803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grass</a:t>
            </a:r>
            <a:endParaRPr/>
          </a:p>
        </p:txBody>
      </p:sp>
      <p:sp>
        <p:nvSpPr>
          <p:cNvPr id="1961" name="Google Shape;1961;p167"/>
          <p:cNvSpPr/>
          <p:nvPr/>
        </p:nvSpPr>
        <p:spPr>
          <a:xfrm>
            <a:off x="1256253" y="2929584"/>
            <a:ext cx="196399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snap</a:t>
            </a:r>
            <a:endParaRPr/>
          </a:p>
        </p:txBody>
      </p:sp>
      <p:pic>
        <p:nvPicPr>
          <p:cNvPr descr="A picture containing light&#10;&#10;Description automatically generated" id="1962" name="Google Shape;1962;p167"/>
          <p:cNvPicPr preferRelativeResize="0"/>
          <p:nvPr/>
        </p:nvPicPr>
        <p:blipFill rotWithShape="1">
          <a:blip r:embed="rId5">
            <a:alphaModFix/>
          </a:blip>
          <a:srcRect b="49999" l="9000" r="9667" t="8297"/>
          <a:stretch/>
        </p:blipFill>
        <p:spPr>
          <a:xfrm>
            <a:off x="578068" y="4165240"/>
            <a:ext cx="3294272" cy="950141"/>
          </a:xfrm>
          <a:prstGeom prst="rect">
            <a:avLst/>
          </a:prstGeom>
          <a:noFill/>
          <a:ln>
            <a:noFill/>
          </a:ln>
        </p:spPr>
      </p:pic>
      <p:sp>
        <p:nvSpPr>
          <p:cNvPr id="1963" name="Google Shape;1963;p167"/>
          <p:cNvSpPr/>
          <p:nvPr/>
        </p:nvSpPr>
        <p:spPr>
          <a:xfrm>
            <a:off x="5407961" y="1782993"/>
            <a:ext cx="145745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400" cap="none">
                <a:solidFill>
                  <a:schemeClr val="lt1"/>
                </a:solidFill>
                <a:latin typeface="Arial"/>
                <a:ea typeface="Arial"/>
                <a:cs typeface="Arial"/>
                <a:sym typeface="Arial"/>
              </a:rPr>
              <a:t>spin</a:t>
            </a:r>
            <a:endParaRPr/>
          </a:p>
        </p:txBody>
      </p:sp>
      <p:sp>
        <p:nvSpPr>
          <p:cNvPr id="1964" name="Google Shape;1964;p167"/>
          <p:cNvSpPr/>
          <p:nvPr/>
        </p:nvSpPr>
        <p:spPr>
          <a:xfrm>
            <a:off x="8824883" y="1729475"/>
            <a:ext cx="233910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ribbon</a:t>
            </a:r>
            <a:endParaRPr b="0" sz="4800" cap="none">
              <a:solidFill>
                <a:schemeClr val="lt1"/>
              </a:solidFill>
              <a:latin typeface="Arial"/>
              <a:ea typeface="Arial"/>
              <a:cs typeface="Arial"/>
              <a:sym typeface="Arial"/>
            </a:endParaRPr>
          </a:p>
        </p:txBody>
      </p:sp>
      <p:sp>
        <p:nvSpPr>
          <p:cNvPr id="1965" name="Google Shape;1965;p167"/>
          <p:cNvSpPr/>
          <p:nvPr/>
        </p:nvSpPr>
        <p:spPr>
          <a:xfrm>
            <a:off x="1054275" y="4210797"/>
            <a:ext cx="236795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flower</a:t>
            </a:r>
            <a:endParaRPr/>
          </a:p>
        </p:txBody>
      </p:sp>
      <p:pic>
        <p:nvPicPr>
          <p:cNvPr descr="Shape, arrow, rectangle&#10;&#10;Description automatically generated" id="1966" name="Google Shape;1966;p167"/>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pic>
        <p:nvPicPr>
          <p:cNvPr descr="A picture containing light&#10;&#10;Description automatically generated" id="1967" name="Google Shape;1967;p167"/>
          <p:cNvPicPr preferRelativeResize="0"/>
          <p:nvPr/>
        </p:nvPicPr>
        <p:blipFill rotWithShape="1">
          <a:blip r:embed="rId5">
            <a:alphaModFix/>
          </a:blip>
          <a:srcRect b="49999" l="9000" r="9667" t="8297"/>
          <a:stretch/>
        </p:blipFill>
        <p:spPr>
          <a:xfrm>
            <a:off x="8306613" y="2897172"/>
            <a:ext cx="3294272" cy="950141"/>
          </a:xfrm>
          <a:prstGeom prst="rect">
            <a:avLst/>
          </a:prstGeom>
          <a:noFill/>
          <a:ln>
            <a:noFill/>
          </a:ln>
        </p:spPr>
      </p:pic>
      <p:sp>
        <p:nvSpPr>
          <p:cNvPr id="1968" name="Google Shape;1968;p167"/>
          <p:cNvSpPr/>
          <p:nvPr/>
        </p:nvSpPr>
        <p:spPr>
          <a:xfrm>
            <a:off x="8746340" y="4240048"/>
            <a:ext cx="249619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crayon</a:t>
            </a:r>
            <a:endParaRPr/>
          </a:p>
        </p:txBody>
      </p:sp>
      <p:pic>
        <p:nvPicPr>
          <p:cNvPr descr="Shape, arrow, rectangle&#10;&#10;Description automatically generated" id="1969" name="Google Shape;1969;p167"/>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970" name="Google Shape;1970;p167"/>
          <p:cNvSpPr/>
          <p:nvPr/>
        </p:nvSpPr>
        <p:spPr>
          <a:xfrm>
            <a:off x="4916030" y="3014272"/>
            <a:ext cx="235994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chemeClr val="lt1"/>
                </a:solidFill>
                <a:latin typeface="Arial"/>
                <a:ea typeface="Arial"/>
                <a:cs typeface="Arial"/>
                <a:sym typeface="Arial"/>
              </a:rPr>
              <a:t>scooper</a:t>
            </a:r>
            <a:endParaRPr b="0" sz="4000" cap="none">
              <a:solidFill>
                <a:schemeClr val="lt1"/>
              </a:solidFill>
              <a:latin typeface="Arial"/>
              <a:ea typeface="Arial"/>
              <a:cs typeface="Arial"/>
              <a:sym typeface="Arial"/>
            </a:endParaRPr>
          </a:p>
        </p:txBody>
      </p:sp>
      <p:sp>
        <p:nvSpPr>
          <p:cNvPr id="1971" name="Google Shape;1971;p167"/>
          <p:cNvSpPr/>
          <p:nvPr/>
        </p:nvSpPr>
        <p:spPr>
          <a:xfrm>
            <a:off x="9007017" y="2929584"/>
            <a:ext cx="189346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sleep</a:t>
            </a:r>
            <a:endParaRPr/>
          </a:p>
        </p:txBody>
      </p:sp>
      <p:pic>
        <p:nvPicPr>
          <p:cNvPr descr="A picture containing light&#10;&#10;Description automatically generated" id="1972" name="Google Shape;1972;p167"/>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973" name="Google Shape;1973;p167"/>
          <p:cNvSpPr/>
          <p:nvPr/>
        </p:nvSpPr>
        <p:spPr>
          <a:xfrm>
            <a:off x="4994245" y="4181524"/>
            <a:ext cx="216437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store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pic>
        <p:nvPicPr>
          <p:cNvPr descr="A picture containing shape&#10;&#10;Description automatically generated" id="1978" name="Google Shape;1978;p16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979" name="Google Shape;1979;p168"/>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pic>
        <p:nvPicPr>
          <p:cNvPr descr="A picture containing light&#10;&#10;Description automatically generated" id="1980" name="Google Shape;1980;p168"/>
          <p:cNvPicPr preferRelativeResize="0"/>
          <p:nvPr/>
        </p:nvPicPr>
        <p:blipFill rotWithShape="1">
          <a:blip r:embed="rId5">
            <a:alphaModFix/>
          </a:blip>
          <a:srcRect b="49999" l="9000" r="9667" t="8297"/>
          <a:stretch/>
        </p:blipFill>
        <p:spPr>
          <a:xfrm>
            <a:off x="4468273" y="1698466"/>
            <a:ext cx="3294272" cy="950141"/>
          </a:xfrm>
          <a:prstGeom prst="rect">
            <a:avLst/>
          </a:prstGeom>
          <a:noFill/>
          <a:ln>
            <a:noFill/>
          </a:ln>
        </p:spPr>
      </p:pic>
      <p:pic>
        <p:nvPicPr>
          <p:cNvPr descr="A picture containing light&#10;&#10;Description automatically generated" id="1981" name="Google Shape;1981;p168"/>
          <p:cNvPicPr preferRelativeResize="0"/>
          <p:nvPr/>
        </p:nvPicPr>
        <p:blipFill rotWithShape="1">
          <a:blip r:embed="rId5">
            <a:alphaModFix/>
          </a:blip>
          <a:srcRect b="2730" l="9000" r="9667" t="52521"/>
          <a:stretch/>
        </p:blipFill>
        <p:spPr>
          <a:xfrm>
            <a:off x="8306613" y="1689965"/>
            <a:ext cx="3294272" cy="1019503"/>
          </a:xfrm>
          <a:prstGeom prst="rect">
            <a:avLst/>
          </a:prstGeom>
          <a:noFill/>
          <a:ln>
            <a:noFill/>
          </a:ln>
        </p:spPr>
      </p:pic>
      <p:pic>
        <p:nvPicPr>
          <p:cNvPr descr="A picture containing light&#10;&#10;Description automatically generated" id="1982" name="Google Shape;1982;p168"/>
          <p:cNvPicPr preferRelativeResize="0"/>
          <p:nvPr/>
        </p:nvPicPr>
        <p:blipFill rotWithShape="1">
          <a:blip r:embed="rId5">
            <a:alphaModFix/>
          </a:blip>
          <a:srcRect b="2730" l="9000" r="9667" t="52521"/>
          <a:stretch/>
        </p:blipFill>
        <p:spPr>
          <a:xfrm>
            <a:off x="591114" y="2897172"/>
            <a:ext cx="3294272" cy="1019503"/>
          </a:xfrm>
          <a:prstGeom prst="rect">
            <a:avLst/>
          </a:prstGeom>
          <a:noFill/>
          <a:ln>
            <a:noFill/>
          </a:ln>
        </p:spPr>
      </p:pic>
      <p:sp>
        <p:nvSpPr>
          <p:cNvPr id="1983" name="Google Shape;1983;p168"/>
          <p:cNvSpPr/>
          <p:nvPr/>
        </p:nvSpPr>
        <p:spPr>
          <a:xfrm>
            <a:off x="1411741" y="1752644"/>
            <a:ext cx="1653018"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snail</a:t>
            </a:r>
            <a:endParaRPr b="0" sz="4400" cap="none">
              <a:solidFill>
                <a:schemeClr val="lt1"/>
              </a:solidFill>
              <a:latin typeface="Arial"/>
              <a:ea typeface="Arial"/>
              <a:cs typeface="Arial"/>
              <a:sym typeface="Arial"/>
            </a:endParaRPr>
          </a:p>
        </p:txBody>
      </p:sp>
      <p:sp>
        <p:nvSpPr>
          <p:cNvPr id="1984" name="Google Shape;1984;p168"/>
          <p:cNvSpPr/>
          <p:nvPr/>
        </p:nvSpPr>
        <p:spPr>
          <a:xfrm>
            <a:off x="1020613" y="2929584"/>
            <a:ext cx="243528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swing</a:t>
            </a:r>
            <a:endParaRPr b="0" sz="5400" cap="none">
              <a:solidFill>
                <a:schemeClr val="lt1"/>
              </a:solidFill>
              <a:latin typeface="Arial"/>
              <a:ea typeface="Arial"/>
              <a:cs typeface="Arial"/>
              <a:sym typeface="Arial"/>
            </a:endParaRPr>
          </a:p>
        </p:txBody>
      </p:sp>
      <p:pic>
        <p:nvPicPr>
          <p:cNvPr descr="A picture containing light&#10;&#10;Description automatically generated" id="1985" name="Google Shape;1985;p168"/>
          <p:cNvPicPr preferRelativeResize="0"/>
          <p:nvPr/>
        </p:nvPicPr>
        <p:blipFill rotWithShape="1">
          <a:blip r:embed="rId5">
            <a:alphaModFix/>
          </a:blip>
          <a:srcRect b="49999" l="9000" r="9667" t="8297"/>
          <a:stretch/>
        </p:blipFill>
        <p:spPr>
          <a:xfrm>
            <a:off x="578068" y="4165240"/>
            <a:ext cx="3294272" cy="950141"/>
          </a:xfrm>
          <a:prstGeom prst="rect">
            <a:avLst/>
          </a:prstGeom>
          <a:noFill/>
          <a:ln>
            <a:noFill/>
          </a:ln>
        </p:spPr>
      </p:pic>
      <p:sp>
        <p:nvSpPr>
          <p:cNvPr id="1986" name="Google Shape;1986;p168"/>
          <p:cNvSpPr/>
          <p:nvPr/>
        </p:nvSpPr>
        <p:spPr>
          <a:xfrm>
            <a:off x="5233233" y="1698995"/>
            <a:ext cx="180690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trap</a:t>
            </a:r>
            <a:endParaRPr b="0" sz="5400" cap="none">
              <a:solidFill>
                <a:schemeClr val="lt1"/>
              </a:solidFill>
              <a:latin typeface="Arial"/>
              <a:ea typeface="Arial"/>
              <a:cs typeface="Arial"/>
              <a:sym typeface="Arial"/>
            </a:endParaRPr>
          </a:p>
        </p:txBody>
      </p:sp>
      <p:sp>
        <p:nvSpPr>
          <p:cNvPr id="1987" name="Google Shape;1987;p168"/>
          <p:cNvSpPr/>
          <p:nvPr/>
        </p:nvSpPr>
        <p:spPr>
          <a:xfrm>
            <a:off x="8910644" y="1729475"/>
            <a:ext cx="216758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snake</a:t>
            </a:r>
            <a:endParaRPr b="0" sz="4800" cap="none">
              <a:solidFill>
                <a:schemeClr val="lt1"/>
              </a:solidFill>
              <a:latin typeface="Arial"/>
              <a:ea typeface="Arial"/>
              <a:cs typeface="Arial"/>
              <a:sym typeface="Arial"/>
            </a:endParaRPr>
          </a:p>
        </p:txBody>
      </p:sp>
      <p:sp>
        <p:nvSpPr>
          <p:cNvPr id="1988" name="Google Shape;1988;p168"/>
          <p:cNvSpPr/>
          <p:nvPr/>
        </p:nvSpPr>
        <p:spPr>
          <a:xfrm>
            <a:off x="1374074" y="4210797"/>
            <a:ext cx="172835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slide</a:t>
            </a:r>
            <a:endParaRPr/>
          </a:p>
        </p:txBody>
      </p:sp>
      <p:pic>
        <p:nvPicPr>
          <p:cNvPr descr="Shape, arrow, rectangle&#10;&#10;Description automatically generated" id="1989" name="Google Shape;1989;p168"/>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pic>
        <p:nvPicPr>
          <p:cNvPr descr="A picture containing light&#10;&#10;Description automatically generated" id="1990" name="Google Shape;1990;p168"/>
          <p:cNvPicPr preferRelativeResize="0"/>
          <p:nvPr/>
        </p:nvPicPr>
        <p:blipFill rotWithShape="1">
          <a:blip r:embed="rId5">
            <a:alphaModFix/>
          </a:blip>
          <a:srcRect b="49999" l="9000" r="9667" t="8297"/>
          <a:stretch/>
        </p:blipFill>
        <p:spPr>
          <a:xfrm>
            <a:off x="8306613" y="2897172"/>
            <a:ext cx="3294272" cy="950141"/>
          </a:xfrm>
          <a:prstGeom prst="rect">
            <a:avLst/>
          </a:prstGeom>
          <a:noFill/>
          <a:ln>
            <a:noFill/>
          </a:ln>
        </p:spPr>
      </p:pic>
      <p:sp>
        <p:nvSpPr>
          <p:cNvPr id="1991" name="Google Shape;1991;p168"/>
          <p:cNvSpPr/>
          <p:nvPr/>
        </p:nvSpPr>
        <p:spPr>
          <a:xfrm>
            <a:off x="8768782" y="4240048"/>
            <a:ext cx="245131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square</a:t>
            </a:r>
            <a:endParaRPr/>
          </a:p>
        </p:txBody>
      </p:sp>
      <p:pic>
        <p:nvPicPr>
          <p:cNvPr descr="Shape, arrow, rectangle&#10;&#10;Description automatically generated" id="1992" name="Google Shape;1992;p168"/>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993" name="Google Shape;1993;p168"/>
          <p:cNvSpPr/>
          <p:nvPr/>
        </p:nvSpPr>
        <p:spPr>
          <a:xfrm>
            <a:off x="4890382" y="2899104"/>
            <a:ext cx="241123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grapes</a:t>
            </a:r>
            <a:endParaRPr/>
          </a:p>
        </p:txBody>
      </p:sp>
      <p:sp>
        <p:nvSpPr>
          <p:cNvPr id="1994" name="Google Shape;1994;p168"/>
          <p:cNvSpPr/>
          <p:nvPr/>
        </p:nvSpPr>
        <p:spPr>
          <a:xfrm>
            <a:off x="8926866" y="2929584"/>
            <a:ext cx="205376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truck</a:t>
            </a:r>
            <a:endParaRPr b="0" sz="4800" cap="none">
              <a:solidFill>
                <a:schemeClr val="lt1"/>
              </a:solidFill>
              <a:latin typeface="Arial"/>
              <a:ea typeface="Arial"/>
              <a:cs typeface="Arial"/>
              <a:sym typeface="Arial"/>
            </a:endParaRPr>
          </a:p>
        </p:txBody>
      </p:sp>
      <p:pic>
        <p:nvPicPr>
          <p:cNvPr descr="A picture containing light&#10;&#10;Description automatically generated" id="1995" name="Google Shape;1995;p168"/>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996" name="Google Shape;1996;p168"/>
          <p:cNvSpPr/>
          <p:nvPr/>
        </p:nvSpPr>
        <p:spPr>
          <a:xfrm>
            <a:off x="5259542" y="4181524"/>
            <a:ext cx="163378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crib</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pic>
        <p:nvPicPr>
          <p:cNvPr descr="A picture containing shape&#10;&#10;Description automatically generated" id="2001" name="Google Shape;2001;p16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2002" name="Google Shape;2002;p169"/>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pic>
        <p:nvPicPr>
          <p:cNvPr descr="A picture containing light&#10;&#10;Description automatically generated" id="2003" name="Google Shape;2003;p169"/>
          <p:cNvPicPr preferRelativeResize="0"/>
          <p:nvPr/>
        </p:nvPicPr>
        <p:blipFill rotWithShape="1">
          <a:blip r:embed="rId5">
            <a:alphaModFix/>
          </a:blip>
          <a:srcRect b="49999" l="9000" r="9667" t="8297"/>
          <a:stretch/>
        </p:blipFill>
        <p:spPr>
          <a:xfrm>
            <a:off x="4468273" y="1698466"/>
            <a:ext cx="3294272" cy="950141"/>
          </a:xfrm>
          <a:prstGeom prst="rect">
            <a:avLst/>
          </a:prstGeom>
          <a:noFill/>
          <a:ln>
            <a:noFill/>
          </a:ln>
        </p:spPr>
      </p:pic>
      <p:pic>
        <p:nvPicPr>
          <p:cNvPr descr="A picture containing light&#10;&#10;Description automatically generated" id="2004" name="Google Shape;2004;p169"/>
          <p:cNvPicPr preferRelativeResize="0"/>
          <p:nvPr/>
        </p:nvPicPr>
        <p:blipFill rotWithShape="1">
          <a:blip r:embed="rId5">
            <a:alphaModFix/>
          </a:blip>
          <a:srcRect b="2730" l="9000" r="9667" t="52521"/>
          <a:stretch/>
        </p:blipFill>
        <p:spPr>
          <a:xfrm>
            <a:off x="8306613" y="1689965"/>
            <a:ext cx="3294272" cy="1019503"/>
          </a:xfrm>
          <a:prstGeom prst="rect">
            <a:avLst/>
          </a:prstGeom>
          <a:noFill/>
          <a:ln>
            <a:noFill/>
          </a:ln>
        </p:spPr>
      </p:pic>
      <p:pic>
        <p:nvPicPr>
          <p:cNvPr descr="A picture containing light&#10;&#10;Description automatically generated" id="2005" name="Google Shape;2005;p169"/>
          <p:cNvPicPr preferRelativeResize="0"/>
          <p:nvPr/>
        </p:nvPicPr>
        <p:blipFill rotWithShape="1">
          <a:blip r:embed="rId5">
            <a:alphaModFix/>
          </a:blip>
          <a:srcRect b="2730" l="9000" r="9667" t="52521"/>
          <a:stretch/>
        </p:blipFill>
        <p:spPr>
          <a:xfrm>
            <a:off x="591114" y="2897172"/>
            <a:ext cx="3294272" cy="1019503"/>
          </a:xfrm>
          <a:prstGeom prst="rect">
            <a:avLst/>
          </a:prstGeom>
          <a:noFill/>
          <a:ln>
            <a:noFill/>
          </a:ln>
        </p:spPr>
      </p:pic>
      <p:sp>
        <p:nvSpPr>
          <p:cNvPr id="2006" name="Google Shape;2006;p169"/>
          <p:cNvSpPr/>
          <p:nvPr/>
        </p:nvSpPr>
        <p:spPr>
          <a:xfrm>
            <a:off x="1142088" y="1677190"/>
            <a:ext cx="211307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brick</a:t>
            </a:r>
            <a:endParaRPr/>
          </a:p>
        </p:txBody>
      </p:sp>
      <p:sp>
        <p:nvSpPr>
          <p:cNvPr id="2007" name="Google Shape;2007;p169"/>
          <p:cNvSpPr/>
          <p:nvPr/>
        </p:nvSpPr>
        <p:spPr>
          <a:xfrm>
            <a:off x="1157669" y="2929584"/>
            <a:ext cx="216116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sway</a:t>
            </a:r>
            <a:endParaRPr b="0" sz="5400" cap="none">
              <a:solidFill>
                <a:schemeClr val="lt1"/>
              </a:solidFill>
              <a:latin typeface="Arial"/>
              <a:ea typeface="Arial"/>
              <a:cs typeface="Arial"/>
              <a:sym typeface="Arial"/>
            </a:endParaRPr>
          </a:p>
        </p:txBody>
      </p:sp>
      <p:pic>
        <p:nvPicPr>
          <p:cNvPr descr="A picture containing light&#10;&#10;Description automatically generated" id="2008" name="Google Shape;2008;p169"/>
          <p:cNvPicPr preferRelativeResize="0"/>
          <p:nvPr/>
        </p:nvPicPr>
        <p:blipFill rotWithShape="1">
          <a:blip r:embed="rId5">
            <a:alphaModFix/>
          </a:blip>
          <a:srcRect b="49999" l="9000" r="9667" t="8297"/>
          <a:stretch/>
        </p:blipFill>
        <p:spPr>
          <a:xfrm>
            <a:off x="578068" y="4165240"/>
            <a:ext cx="3294272" cy="950141"/>
          </a:xfrm>
          <a:prstGeom prst="rect">
            <a:avLst/>
          </a:prstGeom>
          <a:noFill/>
          <a:ln>
            <a:noFill/>
          </a:ln>
        </p:spPr>
      </p:pic>
      <p:sp>
        <p:nvSpPr>
          <p:cNvPr id="2009" name="Google Shape;2009;p169"/>
          <p:cNvSpPr/>
          <p:nvPr/>
        </p:nvSpPr>
        <p:spPr>
          <a:xfrm>
            <a:off x="5248463" y="1698995"/>
            <a:ext cx="177644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lock</a:t>
            </a:r>
            <a:endParaRPr b="0" sz="5400" cap="none">
              <a:solidFill>
                <a:schemeClr val="lt1"/>
              </a:solidFill>
              <a:latin typeface="Arial"/>
              <a:ea typeface="Arial"/>
              <a:cs typeface="Arial"/>
              <a:sym typeface="Arial"/>
            </a:endParaRPr>
          </a:p>
        </p:txBody>
      </p:sp>
      <p:sp>
        <p:nvSpPr>
          <p:cNvPr id="2010" name="Google Shape;2010;p169"/>
          <p:cNvSpPr/>
          <p:nvPr/>
        </p:nvSpPr>
        <p:spPr>
          <a:xfrm>
            <a:off x="9130255" y="1729475"/>
            <a:ext cx="172835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slide</a:t>
            </a:r>
            <a:endParaRPr b="0" sz="4800" cap="none">
              <a:solidFill>
                <a:schemeClr val="lt1"/>
              </a:solidFill>
              <a:latin typeface="Arial"/>
              <a:ea typeface="Arial"/>
              <a:cs typeface="Arial"/>
              <a:sym typeface="Arial"/>
            </a:endParaRPr>
          </a:p>
        </p:txBody>
      </p:sp>
      <p:sp>
        <p:nvSpPr>
          <p:cNvPr id="2011" name="Google Shape;2011;p169"/>
          <p:cNvSpPr/>
          <p:nvPr/>
        </p:nvSpPr>
        <p:spPr>
          <a:xfrm>
            <a:off x="1202553" y="4210797"/>
            <a:ext cx="207140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skate</a:t>
            </a:r>
            <a:endParaRPr/>
          </a:p>
        </p:txBody>
      </p:sp>
      <p:pic>
        <p:nvPicPr>
          <p:cNvPr descr="Shape, arrow, rectangle&#10;&#10;Description automatically generated" id="2012" name="Google Shape;2012;p169"/>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pic>
        <p:nvPicPr>
          <p:cNvPr descr="A picture containing light&#10;&#10;Description automatically generated" id="2013" name="Google Shape;2013;p169"/>
          <p:cNvPicPr preferRelativeResize="0"/>
          <p:nvPr/>
        </p:nvPicPr>
        <p:blipFill rotWithShape="1">
          <a:blip r:embed="rId5">
            <a:alphaModFix/>
          </a:blip>
          <a:srcRect b="49999" l="9000" r="9667" t="8297"/>
          <a:stretch/>
        </p:blipFill>
        <p:spPr>
          <a:xfrm>
            <a:off x="8306613" y="2897172"/>
            <a:ext cx="3294272" cy="950141"/>
          </a:xfrm>
          <a:prstGeom prst="rect">
            <a:avLst/>
          </a:prstGeom>
          <a:noFill/>
          <a:ln>
            <a:noFill/>
          </a:ln>
        </p:spPr>
      </p:pic>
      <p:sp>
        <p:nvSpPr>
          <p:cNvPr id="2014" name="Google Shape;2014;p169"/>
          <p:cNvSpPr/>
          <p:nvPr/>
        </p:nvSpPr>
        <p:spPr>
          <a:xfrm>
            <a:off x="9021254" y="4240048"/>
            <a:ext cx="194636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dress</a:t>
            </a:r>
            <a:endParaRPr/>
          </a:p>
        </p:txBody>
      </p:sp>
      <p:pic>
        <p:nvPicPr>
          <p:cNvPr descr="Shape, arrow, rectangle&#10;&#10;Description automatically generated" id="2015" name="Google Shape;2015;p169"/>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2016" name="Google Shape;2016;p169"/>
          <p:cNvSpPr/>
          <p:nvPr/>
        </p:nvSpPr>
        <p:spPr>
          <a:xfrm>
            <a:off x="5137246" y="2899104"/>
            <a:ext cx="191751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400">
                <a:solidFill>
                  <a:schemeClr val="lt1"/>
                </a:solidFill>
                <a:latin typeface="Arial"/>
                <a:ea typeface="Arial"/>
                <a:cs typeface="Arial"/>
                <a:sym typeface="Arial"/>
              </a:rPr>
              <a:t>stone</a:t>
            </a:r>
            <a:endParaRPr b="0" sz="4400" cap="none">
              <a:solidFill>
                <a:schemeClr val="lt1"/>
              </a:solidFill>
              <a:latin typeface="Arial"/>
              <a:ea typeface="Arial"/>
              <a:cs typeface="Arial"/>
              <a:sym typeface="Arial"/>
            </a:endParaRPr>
          </a:p>
        </p:txBody>
      </p:sp>
      <p:sp>
        <p:nvSpPr>
          <p:cNvPr id="2017" name="Google Shape;2017;p169"/>
          <p:cNvSpPr/>
          <p:nvPr/>
        </p:nvSpPr>
        <p:spPr>
          <a:xfrm>
            <a:off x="8919654" y="2929584"/>
            <a:ext cx="206819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stock</a:t>
            </a:r>
            <a:endParaRPr/>
          </a:p>
        </p:txBody>
      </p:sp>
      <p:pic>
        <p:nvPicPr>
          <p:cNvPr descr="A picture containing light&#10;&#10;Description automatically generated" id="2018" name="Google Shape;2018;p169"/>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2019" name="Google Shape;2019;p169"/>
          <p:cNvSpPr/>
          <p:nvPr/>
        </p:nvSpPr>
        <p:spPr>
          <a:xfrm>
            <a:off x="5341295" y="4181524"/>
            <a:ext cx="147027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pat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Background pattern&#10;&#10;Description automatically generated" id="248" name="Google Shape;248;p1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249" name="Google Shape;249;p17"/>
          <p:cNvPicPr preferRelativeResize="0"/>
          <p:nvPr/>
        </p:nvPicPr>
        <p:blipFill rotWithShape="1">
          <a:blip r:embed="rId4">
            <a:alphaModFix/>
          </a:blip>
          <a:srcRect b="0" l="0" r="0" t="0"/>
          <a:stretch/>
        </p:blipFill>
        <p:spPr>
          <a:xfrm>
            <a:off x="-758614" y="-368300"/>
            <a:ext cx="13709227" cy="7711440"/>
          </a:xfrm>
          <a:prstGeom prst="rect">
            <a:avLst/>
          </a:prstGeom>
          <a:noFill/>
          <a:ln>
            <a:noFill/>
          </a:ln>
        </p:spPr>
      </p:pic>
      <p:sp>
        <p:nvSpPr>
          <p:cNvPr id="250" name="Google Shape;250;p17"/>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Words with short i sound</a:t>
            </a:r>
            <a:endParaRPr/>
          </a:p>
        </p:txBody>
      </p:sp>
      <p:sp>
        <p:nvSpPr>
          <p:cNvPr id="251" name="Google Shape;251;p17"/>
          <p:cNvSpPr/>
          <p:nvPr/>
        </p:nvSpPr>
        <p:spPr>
          <a:xfrm>
            <a:off x="792480" y="1254709"/>
            <a:ext cx="10556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Let’s read the following words with the short i sound.</a:t>
            </a:r>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252" name="Google Shape;252;p17"/>
          <p:cNvSpPr/>
          <p:nvPr/>
        </p:nvSpPr>
        <p:spPr>
          <a:xfrm>
            <a:off x="914400" y="2857784"/>
            <a:ext cx="1290738"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w</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n</a:t>
            </a:r>
            <a:endParaRPr/>
          </a:p>
        </p:txBody>
      </p:sp>
      <p:sp>
        <p:nvSpPr>
          <p:cNvPr id="253" name="Google Shape;253;p17"/>
          <p:cNvSpPr/>
          <p:nvPr/>
        </p:nvSpPr>
        <p:spPr>
          <a:xfrm>
            <a:off x="3103347" y="2892302"/>
            <a:ext cx="1266693"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d</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w</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g</a:t>
            </a:r>
            <a:endParaRPr/>
          </a:p>
        </p:txBody>
      </p:sp>
      <p:sp>
        <p:nvSpPr>
          <p:cNvPr id="254" name="Google Shape;254;p17"/>
          <p:cNvSpPr/>
          <p:nvPr/>
        </p:nvSpPr>
        <p:spPr>
          <a:xfrm>
            <a:off x="5294035" y="2982808"/>
            <a:ext cx="1055097"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k</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t</a:t>
            </a:r>
            <a:endParaRPr/>
          </a:p>
        </p:txBody>
      </p:sp>
      <p:sp>
        <p:nvSpPr>
          <p:cNvPr id="255" name="Google Shape;255;p17"/>
          <p:cNvSpPr/>
          <p:nvPr/>
        </p:nvSpPr>
        <p:spPr>
          <a:xfrm>
            <a:off x="7470295" y="2952328"/>
            <a:ext cx="1127232"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d</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t/>
            </a:r>
            <a:endParaRPr b="1" sz="4400">
              <a:solidFill>
                <a:schemeClr val="dk1"/>
              </a:solidFill>
              <a:latin typeface="Arial"/>
              <a:ea typeface="Arial"/>
              <a:cs typeface="Arial"/>
              <a:sym typeface="Arial"/>
            </a:endParaRPr>
          </a:p>
        </p:txBody>
      </p:sp>
      <p:sp>
        <p:nvSpPr>
          <p:cNvPr id="256" name="Google Shape;256;p17"/>
          <p:cNvSpPr/>
          <p:nvPr/>
        </p:nvSpPr>
        <p:spPr>
          <a:xfrm>
            <a:off x="9475017" y="2952328"/>
            <a:ext cx="1322798"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x</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x</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x</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d</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m</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EE5112"/>
                </a:solidFill>
                <a:latin typeface="Arial"/>
                <a:ea typeface="Arial"/>
                <a:cs typeface="Arial"/>
                <a:sym typeface="Arial"/>
              </a:rPr>
              <a:t>i</a:t>
            </a:r>
            <a:r>
              <a:rPr b="1" lang="en-US" sz="4400">
                <a:solidFill>
                  <a:schemeClr val="dk1"/>
                </a:solidFill>
                <a:latin typeface="Arial"/>
                <a:ea typeface="Arial"/>
                <a:cs typeface="Arial"/>
                <a:sym typeface="Arial"/>
              </a:rPr>
              <a:t>m</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pic>
        <p:nvPicPr>
          <p:cNvPr descr="A picture containing line chart&#10;&#10;Description automatically generated" id="2024" name="Google Shape;2024;p17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025" name="Google Shape;2025;p170"/>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026" name="Google Shape;2026;p170"/>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5</a:t>
            </a:r>
            <a:endParaRPr/>
          </a:p>
        </p:txBody>
      </p:sp>
      <p:sp>
        <p:nvSpPr>
          <p:cNvPr id="2027" name="Google Shape;2027;p170">
            <a:hlinkClick action="ppaction://hlinkshowjump?jump=nextslide"/>
          </p:cNvPr>
          <p:cNvSpPr/>
          <p:nvPr/>
        </p:nvSpPr>
        <p:spPr>
          <a:xfrm>
            <a:off x="3568700" y="2857488"/>
            <a:ext cx="5321300" cy="1346211"/>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Rockwell"/>
                <a:ea typeface="Rockwell"/>
                <a:cs typeface="Rockwell"/>
                <a:sym typeface="Rockwell"/>
              </a:rPr>
              <a:t>TEST ME!</a:t>
            </a:r>
            <a:endParaRPr/>
          </a:p>
        </p:txBody>
      </p:sp>
      <p:sp>
        <p:nvSpPr>
          <p:cNvPr id="2028" name="Google Shape;2028;p170">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pic>
        <p:nvPicPr>
          <p:cNvPr descr="A picture containing shape&#10;&#10;Description automatically generated" id="2033" name="Google Shape;2033;p17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34" name="Google Shape;2034;p171"/>
          <p:cNvSpPr/>
          <p:nvPr/>
        </p:nvSpPr>
        <p:spPr>
          <a:xfrm>
            <a:off x="4765040" y="2128520"/>
            <a:ext cx="4836160" cy="2606040"/>
          </a:xfrm>
          <a:prstGeom prst="wedgeRoundRectCallout">
            <a:avLst>
              <a:gd fmla="val -61032" name="adj1"/>
              <a:gd fmla="val 19449" name="adj2"/>
              <a:gd fmla="val 16667" name="adj3"/>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Hello. I want to play with you!</a:t>
            </a:r>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Please, click my button if you’re ready to play with me. </a:t>
            </a:r>
            <a:endParaRPr/>
          </a:p>
        </p:txBody>
      </p:sp>
      <p:pic>
        <p:nvPicPr>
          <p:cNvPr id="2035" name="Google Shape;2035;p171"/>
          <p:cNvPicPr preferRelativeResize="0"/>
          <p:nvPr/>
        </p:nvPicPr>
        <p:blipFill rotWithShape="1">
          <a:blip r:embed="rId4">
            <a:alphaModFix/>
          </a:blip>
          <a:srcRect b="8322" l="52065" r="7401" t="0"/>
          <a:stretch/>
        </p:blipFill>
        <p:spPr>
          <a:xfrm>
            <a:off x="-109138" y="1155928"/>
            <a:ext cx="4295057" cy="5464201"/>
          </a:xfrm>
          <a:prstGeom prst="rect">
            <a:avLst/>
          </a:prstGeom>
          <a:noFill/>
          <a:ln>
            <a:noFill/>
          </a:ln>
        </p:spPr>
      </p:pic>
      <p:sp>
        <p:nvSpPr>
          <p:cNvPr id="2036" name="Google Shape;2036;p171">
            <a:hlinkClick action="ppaction://hlinkshowjump?jump=nextslide"/>
          </p:cNvPr>
          <p:cNvSpPr/>
          <p:nvPr/>
        </p:nvSpPr>
        <p:spPr>
          <a:xfrm rot="-626692">
            <a:off x="2682829" y="50868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icon&#10;&#10;Description automatically generated" id="2037" name="Google Shape;2037;p171"/>
          <p:cNvPicPr preferRelativeResize="0"/>
          <p:nvPr/>
        </p:nvPicPr>
        <p:blipFill rotWithShape="1">
          <a:blip r:embed="rId5">
            <a:alphaModFix/>
          </a:blip>
          <a:srcRect b="57700" l="30517" r="54416" t="15172"/>
          <a:stretch/>
        </p:blipFill>
        <p:spPr>
          <a:xfrm rot="-8716063">
            <a:off x="3491128" y="4744872"/>
            <a:ext cx="792762" cy="802893"/>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pic>
        <p:nvPicPr>
          <p:cNvPr descr="A picture containing shape&#10;&#10;Description automatically generated" id="2042" name="Google Shape;2042;p17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43" name="Google Shape;2043;p172"/>
          <p:cNvSpPr/>
          <p:nvPr/>
        </p:nvSpPr>
        <p:spPr>
          <a:xfrm>
            <a:off x="4729502" y="1351281"/>
            <a:ext cx="6222978" cy="2895600"/>
          </a:xfrm>
          <a:prstGeom prst="wedgeRoundRectCallout">
            <a:avLst>
              <a:gd fmla="val -61032" name="adj1"/>
              <a:gd fmla="val 19449" name="adj2"/>
              <a:gd fmla="val 16667" name="adj3"/>
            </a:avLst>
          </a:prstGeom>
          <a:solidFill>
            <a:schemeClr val="accent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Arial"/>
                <a:ea typeface="Arial"/>
                <a:cs typeface="Arial"/>
                <a:sym typeface="Arial"/>
              </a:rPr>
              <a:t>Complete the words with the correct blends and match them.</a:t>
            </a:r>
            <a:endParaRPr sz="4400" cap="none">
              <a:solidFill>
                <a:schemeClr val="dk1"/>
              </a:solidFill>
              <a:latin typeface="Arial"/>
              <a:ea typeface="Arial"/>
              <a:cs typeface="Arial"/>
              <a:sym typeface="Arial"/>
            </a:endParaRPr>
          </a:p>
        </p:txBody>
      </p:sp>
      <p:pic>
        <p:nvPicPr>
          <p:cNvPr id="2044" name="Google Shape;2044;p172"/>
          <p:cNvPicPr preferRelativeResize="0"/>
          <p:nvPr/>
        </p:nvPicPr>
        <p:blipFill rotWithShape="1">
          <a:blip r:embed="rId4">
            <a:alphaModFix/>
          </a:blip>
          <a:srcRect b="8322" l="52065" r="7401" t="0"/>
          <a:stretch/>
        </p:blipFill>
        <p:spPr>
          <a:xfrm>
            <a:off x="217223" y="1003528"/>
            <a:ext cx="4295057" cy="5464201"/>
          </a:xfrm>
          <a:prstGeom prst="rect">
            <a:avLst/>
          </a:prstGeom>
          <a:noFill/>
          <a:ln>
            <a:noFill/>
          </a:ln>
        </p:spPr>
      </p:pic>
      <p:sp>
        <p:nvSpPr>
          <p:cNvPr id="2045" name="Google Shape;2045;p172"/>
          <p:cNvSpPr/>
          <p:nvPr/>
        </p:nvSpPr>
        <p:spPr>
          <a:xfrm rot="-626692">
            <a:off x="3009190" y="49344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pic>
        <p:nvPicPr>
          <p:cNvPr descr="A picture containing shape&#10;&#10;Description automatically generated" id="2050" name="Google Shape;2050;p17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10;&#10;Description automatically generated" id="2051" name="Google Shape;2051;p173"/>
          <p:cNvPicPr preferRelativeResize="0"/>
          <p:nvPr/>
        </p:nvPicPr>
        <p:blipFill rotWithShape="1">
          <a:blip r:embed="rId4">
            <a:alphaModFix/>
          </a:blip>
          <a:srcRect b="52147" l="0" r="72583" t="0"/>
          <a:stretch/>
        </p:blipFill>
        <p:spPr>
          <a:xfrm>
            <a:off x="645856" y="2932047"/>
            <a:ext cx="1360858" cy="1336040"/>
          </a:xfrm>
          <a:prstGeom prst="rect">
            <a:avLst/>
          </a:prstGeom>
          <a:noFill/>
          <a:ln>
            <a:noFill/>
          </a:ln>
        </p:spPr>
      </p:pic>
      <p:pic>
        <p:nvPicPr>
          <p:cNvPr descr="A picture containing text&#10;&#10;Description automatically generated" id="2052" name="Google Shape;2052;p173"/>
          <p:cNvPicPr preferRelativeResize="0"/>
          <p:nvPr/>
        </p:nvPicPr>
        <p:blipFill rotWithShape="1">
          <a:blip r:embed="rId5">
            <a:alphaModFix/>
          </a:blip>
          <a:srcRect b="44468" l="45956" r="10097" t="0"/>
          <a:stretch/>
        </p:blipFill>
        <p:spPr>
          <a:xfrm>
            <a:off x="2767595" y="1475795"/>
            <a:ext cx="2665258" cy="1894424"/>
          </a:xfrm>
          <a:prstGeom prst="rect">
            <a:avLst/>
          </a:prstGeom>
          <a:noFill/>
          <a:ln>
            <a:noFill/>
          </a:ln>
        </p:spPr>
      </p:pic>
      <p:pic>
        <p:nvPicPr>
          <p:cNvPr descr="A picture containing text&#10;&#10;Description automatically generated" id="2053" name="Google Shape;2053;p173"/>
          <p:cNvPicPr preferRelativeResize="0"/>
          <p:nvPr/>
        </p:nvPicPr>
        <p:blipFill rotWithShape="1">
          <a:blip r:embed="rId4">
            <a:alphaModFix/>
          </a:blip>
          <a:srcRect b="48149" l="35663" r="36920" t="2148"/>
          <a:stretch/>
        </p:blipFill>
        <p:spPr>
          <a:xfrm>
            <a:off x="645856" y="4935221"/>
            <a:ext cx="1509456" cy="1539240"/>
          </a:xfrm>
          <a:prstGeom prst="rect">
            <a:avLst/>
          </a:prstGeom>
          <a:noFill/>
          <a:ln>
            <a:noFill/>
          </a:ln>
        </p:spPr>
      </p:pic>
      <p:pic>
        <p:nvPicPr>
          <p:cNvPr descr="A picture containing text&#10;&#10;Description automatically generated" id="2054" name="Google Shape;2054;p173"/>
          <p:cNvPicPr preferRelativeResize="0"/>
          <p:nvPr/>
        </p:nvPicPr>
        <p:blipFill rotWithShape="1">
          <a:blip r:embed="rId4">
            <a:alphaModFix/>
          </a:blip>
          <a:srcRect b="298" l="154" r="72429" t="51850"/>
          <a:stretch/>
        </p:blipFill>
        <p:spPr>
          <a:xfrm rot="776634">
            <a:off x="3247733" y="3378757"/>
            <a:ext cx="2174960" cy="2135295"/>
          </a:xfrm>
          <a:prstGeom prst="rect">
            <a:avLst/>
          </a:prstGeom>
          <a:noFill/>
          <a:ln>
            <a:noFill/>
          </a:ln>
        </p:spPr>
      </p:pic>
      <p:pic>
        <p:nvPicPr>
          <p:cNvPr descr="A picture containing text&#10;&#10;Description automatically generated" id="2055" name="Google Shape;2055;p173"/>
          <p:cNvPicPr preferRelativeResize="0"/>
          <p:nvPr/>
        </p:nvPicPr>
        <p:blipFill rotWithShape="1">
          <a:blip r:embed="rId5">
            <a:alphaModFix/>
          </a:blip>
          <a:srcRect b="49999" l="-576" r="56628" t="-5532"/>
          <a:stretch/>
        </p:blipFill>
        <p:spPr>
          <a:xfrm>
            <a:off x="279286" y="620363"/>
            <a:ext cx="2415272" cy="1716738"/>
          </a:xfrm>
          <a:prstGeom prst="rect">
            <a:avLst/>
          </a:prstGeom>
          <a:noFill/>
          <a:ln>
            <a:noFill/>
          </a:ln>
        </p:spPr>
      </p:pic>
      <p:sp>
        <p:nvSpPr>
          <p:cNvPr id="2056" name="Google Shape;2056;p173"/>
          <p:cNvSpPr/>
          <p:nvPr/>
        </p:nvSpPr>
        <p:spPr>
          <a:xfrm>
            <a:off x="8063650" y="4320520"/>
            <a:ext cx="2289390" cy="773451"/>
          </a:xfrm>
          <a:prstGeom prst="roundRect">
            <a:avLst>
              <a:gd fmla="val 16667" name="adj"/>
            </a:avLst>
          </a:prstGeom>
          <a:solidFill>
            <a:srgbClr val="0070C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___oom</a:t>
            </a:r>
            <a:endParaRPr b="1" sz="2800">
              <a:solidFill>
                <a:schemeClr val="lt1"/>
              </a:solidFill>
              <a:latin typeface="Rockwell"/>
              <a:ea typeface="Rockwell"/>
              <a:cs typeface="Rockwell"/>
              <a:sym typeface="Rockwell"/>
            </a:endParaRPr>
          </a:p>
        </p:txBody>
      </p:sp>
      <p:sp>
        <p:nvSpPr>
          <p:cNvPr id="2057" name="Google Shape;2057;p173"/>
          <p:cNvSpPr/>
          <p:nvPr/>
        </p:nvSpPr>
        <p:spPr>
          <a:xfrm>
            <a:off x="8063650" y="1650989"/>
            <a:ext cx="2289390" cy="773451"/>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___own</a:t>
            </a:r>
            <a:endParaRPr/>
          </a:p>
        </p:txBody>
      </p:sp>
      <p:sp>
        <p:nvSpPr>
          <p:cNvPr id="2058" name="Google Shape;2058;p173"/>
          <p:cNvSpPr/>
          <p:nvPr/>
        </p:nvSpPr>
        <p:spPr>
          <a:xfrm>
            <a:off x="8063650" y="2547593"/>
            <a:ext cx="2289390" cy="773451"/>
          </a:xfrm>
          <a:prstGeom prst="roundRect">
            <a:avLst>
              <a:gd fmla="val 16667" name="adj"/>
            </a:avLst>
          </a:prstGeom>
          <a:solidFill>
            <a:schemeClr val="accent2"/>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___um</a:t>
            </a:r>
            <a:endParaRPr/>
          </a:p>
        </p:txBody>
      </p:sp>
      <p:sp>
        <p:nvSpPr>
          <p:cNvPr id="2059" name="Google Shape;2059;p173"/>
          <p:cNvSpPr/>
          <p:nvPr/>
        </p:nvSpPr>
        <p:spPr>
          <a:xfrm>
            <a:off x="8063650" y="3428936"/>
            <a:ext cx="2289390" cy="773451"/>
          </a:xfrm>
          <a:prstGeom prst="roundRect">
            <a:avLst>
              <a:gd fmla="val 16667" name="adj"/>
            </a:avLst>
          </a:prstGeom>
          <a:solidFill>
            <a:srgbClr val="CA08F8"/>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___idge</a:t>
            </a:r>
            <a:endParaRPr b="1" sz="2800">
              <a:solidFill>
                <a:schemeClr val="lt1"/>
              </a:solidFill>
              <a:latin typeface="Rockwell"/>
              <a:ea typeface="Rockwell"/>
              <a:cs typeface="Rockwell"/>
              <a:sym typeface="Rockwell"/>
            </a:endParaRPr>
          </a:p>
        </p:txBody>
      </p:sp>
      <p:sp>
        <p:nvSpPr>
          <p:cNvPr id="2060" name="Google Shape;2060;p173"/>
          <p:cNvSpPr/>
          <p:nvPr/>
        </p:nvSpPr>
        <p:spPr>
          <a:xfrm>
            <a:off x="8063650" y="5190469"/>
            <a:ext cx="2289390" cy="773451"/>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___ess</a:t>
            </a:r>
            <a:endParaRPr b="1" sz="2800">
              <a:solidFill>
                <a:schemeClr val="lt1"/>
              </a:solidFill>
              <a:latin typeface="Rockwell"/>
              <a:ea typeface="Rockwell"/>
              <a:cs typeface="Rockwell"/>
              <a:sym typeface="Rockwe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pic>
        <p:nvPicPr>
          <p:cNvPr descr="A picture containing shape&#10;&#10;Description automatically generated" id="2065" name="Google Shape;2065;p17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066" name="Google Shape;2066;p174"/>
          <p:cNvSpPr/>
          <p:nvPr/>
        </p:nvSpPr>
        <p:spPr>
          <a:xfrm>
            <a:off x="8063650" y="4320520"/>
            <a:ext cx="2289390" cy="773451"/>
          </a:xfrm>
          <a:prstGeom prst="roundRect">
            <a:avLst>
              <a:gd fmla="val 16667" name="adj"/>
            </a:avLst>
          </a:prstGeom>
          <a:solidFill>
            <a:srgbClr val="0070C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___one</a:t>
            </a:r>
            <a:endParaRPr/>
          </a:p>
        </p:txBody>
      </p:sp>
      <p:sp>
        <p:nvSpPr>
          <p:cNvPr id="2067" name="Google Shape;2067;p174"/>
          <p:cNvSpPr/>
          <p:nvPr/>
        </p:nvSpPr>
        <p:spPr>
          <a:xfrm>
            <a:off x="8063650" y="1650989"/>
            <a:ext cx="2289390" cy="773451"/>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___ail</a:t>
            </a:r>
            <a:endParaRPr/>
          </a:p>
        </p:txBody>
      </p:sp>
      <p:sp>
        <p:nvSpPr>
          <p:cNvPr id="2068" name="Google Shape;2068;p174"/>
          <p:cNvSpPr/>
          <p:nvPr/>
        </p:nvSpPr>
        <p:spPr>
          <a:xfrm>
            <a:off x="8063650" y="2547593"/>
            <a:ext cx="2289390" cy="773451"/>
          </a:xfrm>
          <a:prstGeom prst="roundRect">
            <a:avLst>
              <a:gd fmla="val 16667" name="adj"/>
            </a:avLst>
          </a:prstGeom>
          <a:solidFill>
            <a:schemeClr val="accent2"/>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___uirrel</a:t>
            </a:r>
            <a:endParaRPr b="1" sz="2800">
              <a:solidFill>
                <a:schemeClr val="lt1"/>
              </a:solidFill>
              <a:latin typeface="Rockwell"/>
              <a:ea typeface="Rockwell"/>
              <a:cs typeface="Rockwell"/>
              <a:sym typeface="Rockwell"/>
            </a:endParaRPr>
          </a:p>
        </p:txBody>
      </p:sp>
      <p:sp>
        <p:nvSpPr>
          <p:cNvPr id="2069" name="Google Shape;2069;p174"/>
          <p:cNvSpPr/>
          <p:nvPr/>
        </p:nvSpPr>
        <p:spPr>
          <a:xfrm>
            <a:off x="8063650" y="3428936"/>
            <a:ext cx="2289390" cy="773451"/>
          </a:xfrm>
          <a:prstGeom prst="roundRect">
            <a:avLst>
              <a:gd fmla="val 16667" name="adj"/>
            </a:avLst>
          </a:prstGeom>
          <a:solidFill>
            <a:srgbClr val="CA08F8"/>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___ore</a:t>
            </a:r>
            <a:endParaRPr/>
          </a:p>
        </p:txBody>
      </p:sp>
      <p:sp>
        <p:nvSpPr>
          <p:cNvPr id="2070" name="Google Shape;2070;p174"/>
          <p:cNvSpPr/>
          <p:nvPr/>
        </p:nvSpPr>
        <p:spPr>
          <a:xfrm>
            <a:off x="8063650" y="5190469"/>
            <a:ext cx="2289390" cy="773451"/>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Rockwell"/>
                <a:ea typeface="Rockwell"/>
                <a:cs typeface="Rockwell"/>
                <a:sym typeface="Rockwell"/>
              </a:rPr>
              <a:t>___ale</a:t>
            </a:r>
            <a:endParaRPr/>
          </a:p>
        </p:txBody>
      </p:sp>
      <p:pic>
        <p:nvPicPr>
          <p:cNvPr descr="Graphical user interface&#10;&#10;Description automatically generated with low confidence" id="2071" name="Google Shape;2071;p174"/>
          <p:cNvPicPr preferRelativeResize="0"/>
          <p:nvPr/>
        </p:nvPicPr>
        <p:blipFill rotWithShape="1">
          <a:blip r:embed="rId4">
            <a:alphaModFix/>
          </a:blip>
          <a:srcRect b="-4003" l="30576" r="29498" t="44003"/>
          <a:stretch/>
        </p:blipFill>
        <p:spPr>
          <a:xfrm>
            <a:off x="640671" y="1108919"/>
            <a:ext cx="1925567" cy="1627720"/>
          </a:xfrm>
          <a:prstGeom prst="rect">
            <a:avLst/>
          </a:prstGeom>
          <a:noFill/>
          <a:ln>
            <a:noFill/>
          </a:ln>
        </p:spPr>
      </p:pic>
      <p:pic>
        <p:nvPicPr>
          <p:cNvPr descr="A picture containing text, vector graphics&#10;&#10;Description automatically generated" id="2072" name="Google Shape;2072;p174"/>
          <p:cNvPicPr preferRelativeResize="0"/>
          <p:nvPr/>
        </p:nvPicPr>
        <p:blipFill rotWithShape="1">
          <a:blip r:embed="rId5">
            <a:alphaModFix/>
          </a:blip>
          <a:srcRect b="56756" l="49100" r="18662" t="0"/>
          <a:stretch/>
        </p:blipFill>
        <p:spPr>
          <a:xfrm>
            <a:off x="481258" y="2934318"/>
            <a:ext cx="2073700" cy="1564640"/>
          </a:xfrm>
          <a:prstGeom prst="rect">
            <a:avLst/>
          </a:prstGeom>
          <a:noFill/>
          <a:ln>
            <a:noFill/>
          </a:ln>
        </p:spPr>
      </p:pic>
      <p:pic>
        <p:nvPicPr>
          <p:cNvPr descr="Calendar&#10;&#10;Description automatically generated" id="2073" name="Google Shape;2073;p174"/>
          <p:cNvPicPr preferRelativeResize="0"/>
          <p:nvPr/>
        </p:nvPicPr>
        <p:blipFill rotWithShape="1">
          <a:blip r:embed="rId6">
            <a:alphaModFix/>
          </a:blip>
          <a:srcRect b="20350" l="1697" r="69667" t="35648"/>
          <a:stretch/>
        </p:blipFill>
        <p:spPr>
          <a:xfrm>
            <a:off x="265568" y="4759725"/>
            <a:ext cx="2289390" cy="1978712"/>
          </a:xfrm>
          <a:prstGeom prst="rect">
            <a:avLst/>
          </a:prstGeom>
          <a:noFill/>
          <a:ln>
            <a:noFill/>
          </a:ln>
        </p:spPr>
      </p:pic>
      <p:pic>
        <p:nvPicPr>
          <p:cNvPr descr="Calendar&#10;&#10;Description automatically generated" id="2074" name="Google Shape;2074;p174"/>
          <p:cNvPicPr preferRelativeResize="0"/>
          <p:nvPr/>
        </p:nvPicPr>
        <p:blipFill rotWithShape="1">
          <a:blip r:embed="rId6">
            <a:alphaModFix/>
          </a:blip>
          <a:srcRect b="19623" l="30400" r="30585" t="25645"/>
          <a:stretch/>
        </p:blipFill>
        <p:spPr>
          <a:xfrm>
            <a:off x="3206909" y="1801216"/>
            <a:ext cx="2253142" cy="1777947"/>
          </a:xfrm>
          <a:prstGeom prst="rect">
            <a:avLst/>
          </a:prstGeom>
          <a:noFill/>
          <a:ln>
            <a:noFill/>
          </a:ln>
        </p:spPr>
      </p:pic>
      <p:pic>
        <p:nvPicPr>
          <p:cNvPr descr="Calendar&#10;&#10;Description automatically generated" id="2075" name="Google Shape;2075;p174"/>
          <p:cNvPicPr preferRelativeResize="0"/>
          <p:nvPr/>
        </p:nvPicPr>
        <p:blipFill rotWithShape="1">
          <a:blip r:embed="rId6">
            <a:alphaModFix/>
          </a:blip>
          <a:srcRect b="20350" l="73671" r="5444" t="35648"/>
          <a:stretch/>
        </p:blipFill>
        <p:spPr>
          <a:xfrm>
            <a:off x="3498665" y="4104615"/>
            <a:ext cx="1669629" cy="1978712"/>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pic>
        <p:nvPicPr>
          <p:cNvPr descr="A screenshot of a video game&#10;&#10;Description automatically generated" id="2080" name="Google Shape;2080;p17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pic>
        <p:nvPicPr>
          <p:cNvPr descr="A picture containing line chart&#10;&#10;Description automatically generated" id="2085" name="Google Shape;2085;p17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086" name="Google Shape;2086;p176"/>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087" name="Google Shape;2087;p176"/>
          <p:cNvSpPr/>
          <p:nvPr/>
        </p:nvSpPr>
        <p:spPr>
          <a:xfrm>
            <a:off x="1742440" y="691494"/>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Level 06</a:t>
            </a:r>
            <a:endParaRPr/>
          </a:p>
        </p:txBody>
      </p:sp>
      <p:sp>
        <p:nvSpPr>
          <p:cNvPr id="2088" name="Google Shape;2088;p176"/>
          <p:cNvSpPr/>
          <p:nvPr/>
        </p:nvSpPr>
        <p:spPr>
          <a:xfrm>
            <a:off x="1498600" y="1906208"/>
            <a:ext cx="8950960"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chemeClr val="lt1"/>
                </a:solidFill>
                <a:latin typeface="Rockwell"/>
                <a:ea typeface="Rockwell"/>
                <a:cs typeface="Rockwell"/>
                <a:sym typeface="Rockwell"/>
              </a:rPr>
              <a:t>Noting Details</a:t>
            </a:r>
            <a:endParaRPr/>
          </a:p>
        </p:txBody>
      </p:sp>
      <p:sp>
        <p:nvSpPr>
          <p:cNvPr id="2089" name="Google Shape;2089;p176">
            <a:hlinkClick action="ppaction://hlinksldjump" r:id="rId5"/>
          </p:cNvPr>
          <p:cNvSpPr/>
          <p:nvPr/>
        </p:nvSpPr>
        <p:spPr>
          <a:xfrm>
            <a:off x="2087880" y="3403648"/>
            <a:ext cx="1849120" cy="736622"/>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6">
                  <a:extLst>
                    <a:ext uri="{A12FA001-AC4F-418D-AE19-62706E023703}">
                      <ahyp:hlinkClr val="tx"/>
                    </a:ext>
                  </a:extLst>
                </a:hlinkClick>
              </a:rPr>
              <a:t>Day</a:t>
            </a:r>
            <a:r>
              <a:rPr b="1" lang="en-US" sz="2800">
                <a:solidFill>
                  <a:schemeClr val="lt1"/>
                </a:solidFill>
                <a:latin typeface="Rockwell"/>
                <a:ea typeface="Rockwell"/>
                <a:cs typeface="Rockwell"/>
                <a:sym typeface="Rockwell"/>
              </a:rPr>
              <a:t> 1</a:t>
            </a:r>
            <a:endParaRPr/>
          </a:p>
        </p:txBody>
      </p:sp>
      <p:sp>
        <p:nvSpPr>
          <p:cNvPr id="2090" name="Google Shape;2090;p176">
            <a:hlinkClick action="ppaction://hlinksldjump" r:id="rId7"/>
          </p:cNvPr>
          <p:cNvSpPr/>
          <p:nvPr/>
        </p:nvSpPr>
        <p:spPr>
          <a:xfrm>
            <a:off x="4998720" y="3373123"/>
            <a:ext cx="1849120" cy="736622"/>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8">
                  <a:extLst>
                    <a:ext uri="{A12FA001-AC4F-418D-AE19-62706E023703}">
                      <ahyp:hlinkClr val="tx"/>
                    </a:ext>
                  </a:extLst>
                </a:hlinkClick>
              </a:rPr>
              <a:t>Day</a:t>
            </a:r>
            <a:r>
              <a:rPr b="1" lang="en-US" sz="2800">
                <a:solidFill>
                  <a:schemeClr val="lt1"/>
                </a:solidFill>
                <a:latin typeface="Rockwell"/>
                <a:ea typeface="Rockwell"/>
                <a:cs typeface="Rockwell"/>
                <a:sym typeface="Rockwell"/>
              </a:rPr>
              <a:t> 2</a:t>
            </a:r>
            <a:endParaRPr/>
          </a:p>
        </p:txBody>
      </p:sp>
      <p:sp>
        <p:nvSpPr>
          <p:cNvPr id="2091" name="Google Shape;2091;p176">
            <a:hlinkClick action="ppaction://hlinksldjump" r:id="rId9"/>
          </p:cNvPr>
          <p:cNvSpPr/>
          <p:nvPr/>
        </p:nvSpPr>
        <p:spPr>
          <a:xfrm>
            <a:off x="7874000" y="3352758"/>
            <a:ext cx="1849120" cy="736622"/>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0">
                  <a:extLst>
                    <a:ext uri="{A12FA001-AC4F-418D-AE19-62706E023703}">
                      <ahyp:hlinkClr val="tx"/>
                    </a:ext>
                  </a:extLst>
                </a:hlinkClick>
              </a:rPr>
              <a:t>Day</a:t>
            </a:r>
            <a:r>
              <a:rPr b="1" lang="en-US" sz="2800">
                <a:solidFill>
                  <a:schemeClr val="lt1"/>
                </a:solidFill>
                <a:latin typeface="Rockwell"/>
                <a:ea typeface="Rockwell"/>
                <a:cs typeface="Rockwell"/>
                <a:sym typeface="Rockwell"/>
              </a:rPr>
              <a:t> 3</a:t>
            </a:r>
            <a:endParaRPr/>
          </a:p>
        </p:txBody>
      </p:sp>
      <p:sp>
        <p:nvSpPr>
          <p:cNvPr id="2092" name="Google Shape;2092;p176">
            <a:hlinkClick action="ppaction://hlinksldjump" r:id="rId11"/>
          </p:cNvPr>
          <p:cNvSpPr/>
          <p:nvPr/>
        </p:nvSpPr>
        <p:spPr>
          <a:xfrm>
            <a:off x="2087880" y="4663720"/>
            <a:ext cx="1849120" cy="736622"/>
          </a:xfrm>
          <a:prstGeom prst="roundRect">
            <a:avLst>
              <a:gd fmla="val 16667" name="adj"/>
            </a:avLst>
          </a:prstGeom>
          <a:solidFill>
            <a:srgbClr val="0020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2">
                  <a:extLst>
                    <a:ext uri="{A12FA001-AC4F-418D-AE19-62706E023703}">
                      <ahyp:hlinkClr val="tx"/>
                    </a:ext>
                  </a:extLst>
                </a:hlinkClick>
              </a:rPr>
              <a:t>Day</a:t>
            </a:r>
            <a:r>
              <a:rPr b="1" lang="en-US" sz="2800">
                <a:solidFill>
                  <a:schemeClr val="lt1"/>
                </a:solidFill>
                <a:latin typeface="Rockwell"/>
                <a:ea typeface="Rockwell"/>
                <a:cs typeface="Rockwell"/>
                <a:sym typeface="Rockwell"/>
              </a:rPr>
              <a:t> 4</a:t>
            </a:r>
            <a:endParaRPr/>
          </a:p>
        </p:txBody>
      </p:sp>
      <p:sp>
        <p:nvSpPr>
          <p:cNvPr id="2093" name="Google Shape;2093;p176">
            <a:hlinkClick action="ppaction://hlinksldjump" r:id="rId13"/>
          </p:cNvPr>
          <p:cNvSpPr/>
          <p:nvPr/>
        </p:nvSpPr>
        <p:spPr>
          <a:xfrm>
            <a:off x="4998720" y="4663720"/>
            <a:ext cx="1849120" cy="736622"/>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4">
                  <a:extLst>
                    <a:ext uri="{A12FA001-AC4F-418D-AE19-62706E023703}">
                      <ahyp:hlinkClr val="tx"/>
                    </a:ext>
                  </a:extLst>
                </a:hlinkClick>
              </a:rPr>
              <a:t>Day</a:t>
            </a:r>
            <a:r>
              <a:rPr b="1" lang="en-US" sz="2800">
                <a:solidFill>
                  <a:schemeClr val="lt1"/>
                </a:solidFill>
                <a:latin typeface="Rockwell"/>
                <a:ea typeface="Rockwell"/>
                <a:cs typeface="Rockwell"/>
                <a:sym typeface="Rockwell"/>
              </a:rPr>
              <a:t> 5</a:t>
            </a:r>
            <a:endParaRPr/>
          </a:p>
        </p:txBody>
      </p:sp>
      <p:sp>
        <p:nvSpPr>
          <p:cNvPr id="2094" name="Google Shape;2094;p176">
            <a:hlinkClick action="ppaction://hlinksldjump" r:id="rId15"/>
          </p:cNvPr>
          <p:cNvSpPr/>
          <p:nvPr/>
        </p:nvSpPr>
        <p:spPr>
          <a:xfrm>
            <a:off x="7879080" y="4684085"/>
            <a:ext cx="1849120" cy="736622"/>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u="sng">
                <a:solidFill>
                  <a:schemeClr val="lt1"/>
                </a:solidFill>
                <a:latin typeface="Rockwell"/>
                <a:ea typeface="Rockwell"/>
                <a:cs typeface="Rockwell"/>
                <a:sym typeface="Rockwell"/>
                <a:hlinkClick action="ppaction://hlinksldjump" r:id="rId16">
                  <a:extLst>
                    <a:ext uri="{A12FA001-AC4F-418D-AE19-62706E023703}">
                      <ahyp:hlinkClr val="tx"/>
                    </a:ext>
                  </a:extLst>
                </a:hlinkClick>
              </a:rPr>
              <a:t>RETURN</a:t>
            </a:r>
            <a:endParaRPr b="1" sz="2400">
              <a:solidFill>
                <a:schemeClr val="lt1"/>
              </a:solidFill>
              <a:latin typeface="Rockwell"/>
              <a:ea typeface="Rockwell"/>
              <a:cs typeface="Rockwell"/>
              <a:sym typeface="Rockwe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pic>
        <p:nvPicPr>
          <p:cNvPr descr="A picture containing line chart&#10;&#10;Description automatically generated" id="2099" name="Google Shape;2099;p17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100" name="Google Shape;2100;p17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101" name="Google Shape;2101;p177"/>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1</a:t>
            </a:r>
            <a:endParaRPr/>
          </a:p>
        </p:txBody>
      </p:sp>
      <p:sp>
        <p:nvSpPr>
          <p:cNvPr id="2102" name="Google Shape;2102;p177">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pic>
        <p:nvPicPr>
          <p:cNvPr descr="A picture containing icon&#10;&#10;Description automatically generated" id="2103" name="Google Shape;2103;p177"/>
          <p:cNvPicPr preferRelativeResize="0"/>
          <p:nvPr/>
        </p:nvPicPr>
        <p:blipFill rotWithShape="1">
          <a:blip r:embed="rId6">
            <a:alphaModFix/>
          </a:blip>
          <a:srcRect b="71482" l="45625" r="0" t="0"/>
          <a:stretch/>
        </p:blipFill>
        <p:spPr>
          <a:xfrm>
            <a:off x="1358900" y="2451100"/>
            <a:ext cx="10414000" cy="1689100"/>
          </a:xfrm>
          <a:prstGeom prst="rect">
            <a:avLst/>
          </a:prstGeom>
          <a:noFill/>
          <a:ln>
            <a:noFill/>
          </a:ln>
        </p:spPr>
      </p:pic>
      <p:sp>
        <p:nvSpPr>
          <p:cNvPr id="2104" name="Google Shape;2104;p177"/>
          <p:cNvSpPr txBox="1"/>
          <p:nvPr/>
        </p:nvSpPr>
        <p:spPr>
          <a:xfrm>
            <a:off x="1722120" y="3003262"/>
            <a:ext cx="75234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“Katrina’s Trip To The Ocean”</a:t>
            </a:r>
            <a:endParaRPr b="1" sz="3600" cap="none">
              <a:solidFill>
                <a:schemeClr val="lt1"/>
              </a:solidFill>
              <a:latin typeface="Arial"/>
              <a:ea typeface="Arial"/>
              <a:cs typeface="Arial"/>
              <a:sym typeface="A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pic>
        <p:nvPicPr>
          <p:cNvPr descr="A picture containing shape&#10;&#10;Description automatically generated" id="2109" name="Google Shape;2109;p17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10" name="Google Shape;2110;p178"/>
          <p:cNvSpPr/>
          <p:nvPr/>
        </p:nvSpPr>
        <p:spPr>
          <a:xfrm>
            <a:off x="4765040" y="2128520"/>
            <a:ext cx="4836160" cy="2606040"/>
          </a:xfrm>
          <a:prstGeom prst="wedgeRoundRectCallout">
            <a:avLst>
              <a:gd fmla="val -61032" name="adj1"/>
              <a:gd fmla="val 19449" name="adj2"/>
              <a:gd fmla="val 16667" name="adj3"/>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Hello. I want to read with you!</a:t>
            </a:r>
            <a:endParaRPr/>
          </a:p>
          <a:p>
            <a:pPr indent="0" lvl="0" marL="0" marR="0" rtl="0" algn="ctr">
              <a:spcBef>
                <a:spcPts val="0"/>
              </a:spcBef>
              <a:spcAft>
                <a:spcPts val="0"/>
              </a:spcAft>
              <a:buNone/>
            </a:pPr>
            <a:r>
              <a:rPr lang="en-US" sz="2800">
                <a:solidFill>
                  <a:schemeClr val="dk1"/>
                </a:solidFill>
                <a:latin typeface="Arial"/>
                <a:ea typeface="Arial"/>
                <a:cs typeface="Arial"/>
                <a:sym typeface="Arial"/>
              </a:rPr>
              <a:t>Please, click my button if you’re ready to read with me. </a:t>
            </a:r>
            <a:endParaRPr/>
          </a:p>
        </p:txBody>
      </p:sp>
      <p:pic>
        <p:nvPicPr>
          <p:cNvPr id="2111" name="Google Shape;2111;p178"/>
          <p:cNvPicPr preferRelativeResize="0"/>
          <p:nvPr/>
        </p:nvPicPr>
        <p:blipFill rotWithShape="1">
          <a:blip r:embed="rId4">
            <a:alphaModFix/>
          </a:blip>
          <a:srcRect b="8322" l="52065" r="7401" t="0"/>
          <a:stretch/>
        </p:blipFill>
        <p:spPr>
          <a:xfrm>
            <a:off x="-109138" y="1155928"/>
            <a:ext cx="4295057" cy="5464201"/>
          </a:xfrm>
          <a:prstGeom prst="rect">
            <a:avLst/>
          </a:prstGeom>
          <a:noFill/>
          <a:ln>
            <a:noFill/>
          </a:ln>
        </p:spPr>
      </p:pic>
      <p:sp>
        <p:nvSpPr>
          <p:cNvPr id="2112" name="Google Shape;2112;p178"/>
          <p:cNvSpPr/>
          <p:nvPr/>
        </p:nvSpPr>
        <p:spPr>
          <a:xfrm rot="-626692">
            <a:off x="2682829" y="50868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icon&#10;&#10;Description automatically generated" id="2113" name="Google Shape;2113;p178"/>
          <p:cNvPicPr preferRelativeResize="0"/>
          <p:nvPr/>
        </p:nvPicPr>
        <p:blipFill rotWithShape="1">
          <a:blip r:embed="rId5">
            <a:alphaModFix/>
          </a:blip>
          <a:srcRect b="57700" l="30517" r="54416" t="15172"/>
          <a:stretch/>
        </p:blipFill>
        <p:spPr>
          <a:xfrm rot="-8716063">
            <a:off x="3491128" y="4744872"/>
            <a:ext cx="792762" cy="802893"/>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pic>
        <p:nvPicPr>
          <p:cNvPr descr="A picture containing shape&#10;&#10;Description automatically generated" id="2118" name="Google Shape;2118;p17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19" name="Google Shape;2119;p179"/>
          <p:cNvSpPr/>
          <p:nvPr/>
        </p:nvSpPr>
        <p:spPr>
          <a:xfrm>
            <a:off x="4729502" y="1351281"/>
            <a:ext cx="6636998" cy="2895600"/>
          </a:xfrm>
          <a:prstGeom prst="wedgeRoundRectCallout">
            <a:avLst>
              <a:gd fmla="val -61032" name="adj1"/>
              <a:gd fmla="val 19449" name="adj2"/>
              <a:gd fmla="val 16667" name="adj3"/>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lt1"/>
                </a:solidFill>
                <a:latin typeface="Arial"/>
                <a:ea typeface="Arial"/>
                <a:cs typeface="Arial"/>
                <a:sym typeface="Arial"/>
              </a:rPr>
              <a:t>Read the passages. Then answer each question.</a:t>
            </a:r>
            <a:endParaRPr sz="4400" cap="none">
              <a:solidFill>
                <a:schemeClr val="lt1"/>
              </a:solidFill>
              <a:latin typeface="Arial"/>
              <a:ea typeface="Arial"/>
              <a:cs typeface="Arial"/>
              <a:sym typeface="Arial"/>
            </a:endParaRPr>
          </a:p>
        </p:txBody>
      </p:sp>
      <p:pic>
        <p:nvPicPr>
          <p:cNvPr id="2120" name="Google Shape;2120;p179"/>
          <p:cNvPicPr preferRelativeResize="0"/>
          <p:nvPr/>
        </p:nvPicPr>
        <p:blipFill rotWithShape="1">
          <a:blip r:embed="rId4">
            <a:alphaModFix/>
          </a:blip>
          <a:srcRect b="8322" l="52065" r="7401" t="0"/>
          <a:stretch/>
        </p:blipFill>
        <p:spPr>
          <a:xfrm>
            <a:off x="217223" y="1003528"/>
            <a:ext cx="4295057" cy="5464201"/>
          </a:xfrm>
          <a:prstGeom prst="rect">
            <a:avLst/>
          </a:prstGeom>
          <a:noFill/>
          <a:ln>
            <a:noFill/>
          </a:ln>
        </p:spPr>
      </p:pic>
      <p:sp>
        <p:nvSpPr>
          <p:cNvPr id="2121" name="Google Shape;2121;p179"/>
          <p:cNvSpPr/>
          <p:nvPr/>
        </p:nvSpPr>
        <p:spPr>
          <a:xfrm rot="-626692">
            <a:off x="3009190" y="4934466"/>
            <a:ext cx="624733" cy="338096"/>
          </a:xfrm>
          <a:prstGeom prst="ellipse">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descr="Background pattern&#10;&#10;Description automatically generated" id="261" name="Google Shape;261;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262" name="Google Shape;262;p18"/>
          <p:cNvPicPr preferRelativeResize="0"/>
          <p:nvPr/>
        </p:nvPicPr>
        <p:blipFill rotWithShape="1">
          <a:blip r:embed="rId4">
            <a:alphaModFix/>
          </a:blip>
          <a:srcRect b="0" l="0" r="0" t="0"/>
          <a:stretch/>
        </p:blipFill>
        <p:spPr>
          <a:xfrm>
            <a:off x="-758614" y="-368300"/>
            <a:ext cx="13709227" cy="7711440"/>
          </a:xfrm>
          <a:prstGeom prst="rect">
            <a:avLst/>
          </a:prstGeom>
          <a:noFill/>
          <a:ln>
            <a:noFill/>
          </a:ln>
        </p:spPr>
      </p:pic>
      <p:sp>
        <p:nvSpPr>
          <p:cNvPr id="263" name="Google Shape;263;p18"/>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Words with short o sound</a:t>
            </a:r>
            <a:endParaRPr/>
          </a:p>
        </p:txBody>
      </p:sp>
      <p:sp>
        <p:nvSpPr>
          <p:cNvPr id="264" name="Google Shape;264;p18"/>
          <p:cNvSpPr/>
          <p:nvPr/>
        </p:nvSpPr>
        <p:spPr>
          <a:xfrm>
            <a:off x="792480" y="1254709"/>
            <a:ext cx="10556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Let’s read the following words with the short o sound.</a:t>
            </a:r>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265" name="Google Shape;265;p18"/>
          <p:cNvSpPr/>
          <p:nvPr/>
        </p:nvSpPr>
        <p:spPr>
          <a:xfrm>
            <a:off x="914400" y="2857784"/>
            <a:ext cx="1266693"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d</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j</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j</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g</a:t>
            </a:r>
            <a:endParaRPr/>
          </a:p>
        </p:txBody>
      </p:sp>
      <p:sp>
        <p:nvSpPr>
          <p:cNvPr id="266" name="Google Shape;266;p18"/>
          <p:cNvSpPr/>
          <p:nvPr/>
        </p:nvSpPr>
        <p:spPr>
          <a:xfrm>
            <a:off x="3103347" y="2892302"/>
            <a:ext cx="1475084"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p</a:t>
            </a:r>
            <a:endParaRPr/>
          </a:p>
        </p:txBody>
      </p:sp>
      <p:sp>
        <p:nvSpPr>
          <p:cNvPr id="267" name="Google Shape;267;p18"/>
          <p:cNvSpPr/>
          <p:nvPr/>
        </p:nvSpPr>
        <p:spPr>
          <a:xfrm>
            <a:off x="5294035" y="2982808"/>
            <a:ext cx="1210588"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n</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t</a:t>
            </a:r>
            <a:endParaRPr/>
          </a:p>
        </p:txBody>
      </p:sp>
      <p:sp>
        <p:nvSpPr>
          <p:cNvPr id="268" name="Google Shape;268;p18"/>
          <p:cNvSpPr/>
          <p:nvPr/>
        </p:nvSpPr>
        <p:spPr>
          <a:xfrm>
            <a:off x="7470295" y="2952328"/>
            <a:ext cx="1479892"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j</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t/>
            </a:r>
            <a:endParaRPr b="1" sz="4400">
              <a:solidFill>
                <a:schemeClr val="dk1"/>
              </a:solidFill>
              <a:latin typeface="Arial"/>
              <a:ea typeface="Arial"/>
              <a:cs typeface="Arial"/>
              <a:sym typeface="Arial"/>
            </a:endParaRPr>
          </a:p>
        </p:txBody>
      </p:sp>
      <p:sp>
        <p:nvSpPr>
          <p:cNvPr id="269" name="Google Shape;269;p18"/>
          <p:cNvSpPr/>
          <p:nvPr/>
        </p:nvSpPr>
        <p:spPr>
          <a:xfrm>
            <a:off x="9475017" y="2952328"/>
            <a:ext cx="169309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m</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x</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x</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7F6000"/>
                </a:solidFill>
                <a:latin typeface="Arial"/>
                <a:ea typeface="Arial"/>
                <a:cs typeface="Arial"/>
                <a:sym typeface="Arial"/>
              </a:rPr>
              <a:t>o</a:t>
            </a:r>
            <a:r>
              <a:rPr b="1" lang="en-US" sz="4400">
                <a:solidFill>
                  <a:schemeClr val="dk1"/>
                </a:solidFill>
                <a:latin typeface="Arial"/>
                <a:ea typeface="Arial"/>
                <a:cs typeface="Arial"/>
                <a:sym typeface="Arial"/>
              </a:rPr>
              <a:t>x</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pic>
        <p:nvPicPr>
          <p:cNvPr descr="A picture containing line chart&#10;&#10;Description automatically generated" id="2126" name="Google Shape;2126;p18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127" name="Google Shape;2127;p180"/>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descr="A picture containing icon&#10;&#10;Description automatically generated" id="2128" name="Google Shape;2128;p180">
            <a:hlinkClick action="ppaction://hlinkshowjump?jump=nextslide"/>
          </p:cNvPr>
          <p:cNvPicPr preferRelativeResize="0"/>
          <p:nvPr/>
        </p:nvPicPr>
        <p:blipFill rotWithShape="1">
          <a:blip r:embed="rId5">
            <a:alphaModFix/>
          </a:blip>
          <a:srcRect b="71482" l="45625" r="0" t="0"/>
          <a:stretch/>
        </p:blipFill>
        <p:spPr>
          <a:xfrm>
            <a:off x="1358900" y="2451100"/>
            <a:ext cx="10414000" cy="1689100"/>
          </a:xfrm>
          <a:prstGeom prst="rect">
            <a:avLst/>
          </a:prstGeom>
          <a:noFill/>
          <a:ln>
            <a:noFill/>
          </a:ln>
        </p:spPr>
      </p:pic>
      <p:sp>
        <p:nvSpPr>
          <p:cNvPr id="2129" name="Google Shape;2129;p180"/>
          <p:cNvSpPr txBox="1"/>
          <p:nvPr/>
        </p:nvSpPr>
        <p:spPr>
          <a:xfrm>
            <a:off x="1722120" y="3003262"/>
            <a:ext cx="75234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“Katrina’s Trip To The Ocean”</a:t>
            </a:r>
            <a:endParaRPr b="1" sz="3600" cap="none">
              <a:solidFill>
                <a:schemeClr val="lt1"/>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3" name="Shape 2133"/>
        <p:cNvGrpSpPr/>
        <p:nvPr/>
      </p:nvGrpSpPr>
      <p:grpSpPr>
        <a:xfrm>
          <a:off x="0" y="0"/>
          <a:ext cx="0" cy="0"/>
          <a:chOff x="0" y="0"/>
          <a:chExt cx="0" cy="0"/>
        </a:xfrm>
      </p:grpSpPr>
      <p:pic>
        <p:nvPicPr>
          <p:cNvPr descr="A group of people in clothing&#10;&#10;Description automatically generated with low confidence" id="2134" name="Google Shape;2134;p181"/>
          <p:cNvPicPr preferRelativeResize="0"/>
          <p:nvPr/>
        </p:nvPicPr>
        <p:blipFill rotWithShape="1">
          <a:blip r:embed="rId4">
            <a:alphaModFix/>
          </a:blip>
          <a:srcRect b="52963" l="0" r="76354" t="0"/>
          <a:stretch/>
        </p:blipFill>
        <p:spPr>
          <a:xfrm>
            <a:off x="6887100" y="3517900"/>
            <a:ext cx="885300" cy="990600"/>
          </a:xfrm>
          <a:prstGeom prst="rect">
            <a:avLst/>
          </a:prstGeom>
          <a:noFill/>
          <a:ln>
            <a:noFill/>
          </a:ln>
        </p:spPr>
      </p:pic>
      <p:pic>
        <p:nvPicPr>
          <p:cNvPr descr="A group of people in clothing&#10;&#10;Description automatically generated with low confidence" id="2135" name="Google Shape;2135;p181"/>
          <p:cNvPicPr preferRelativeResize="0"/>
          <p:nvPr/>
        </p:nvPicPr>
        <p:blipFill rotWithShape="1">
          <a:blip r:embed="rId4">
            <a:alphaModFix/>
          </a:blip>
          <a:srcRect b="499" l="31208" r="39040" t="-603"/>
          <a:stretch/>
        </p:blipFill>
        <p:spPr>
          <a:xfrm flipH="1">
            <a:off x="9093200" y="2586524"/>
            <a:ext cx="2256900" cy="4271476"/>
          </a:xfrm>
          <a:prstGeom prst="rect">
            <a:avLst/>
          </a:prstGeom>
          <a:noFill/>
          <a:ln>
            <a:noFill/>
          </a:ln>
        </p:spPr>
      </p:pic>
      <p:sp>
        <p:nvSpPr>
          <p:cNvPr id="2136" name="Google Shape;2136;p181"/>
          <p:cNvSpPr/>
          <p:nvPr/>
        </p:nvSpPr>
        <p:spPr>
          <a:xfrm>
            <a:off x="-10697" y="13884"/>
            <a:ext cx="8418097" cy="1815882"/>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Arial"/>
                <a:ea typeface="Arial"/>
                <a:cs typeface="Arial"/>
                <a:sym typeface="Arial"/>
              </a:rPr>
              <a:t>	As the alarm clock started with a loud ring, Katrina got out of her bed excitedly. They were going to the beach today and she didn’t want to be late.</a:t>
            </a:r>
            <a:endParaRPr sz="2800" cap="none">
              <a:solidFill>
                <a:schemeClr val="dk1"/>
              </a:solidFill>
              <a:latin typeface="Arial"/>
              <a:ea typeface="Arial"/>
              <a:cs typeface="Arial"/>
              <a:sym typeface="A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0" name="Shape 2140"/>
        <p:cNvGrpSpPr/>
        <p:nvPr/>
      </p:nvGrpSpPr>
      <p:grpSpPr>
        <a:xfrm>
          <a:off x="0" y="0"/>
          <a:ext cx="0" cy="0"/>
          <a:chOff x="0" y="0"/>
          <a:chExt cx="0" cy="0"/>
        </a:xfrm>
      </p:grpSpPr>
      <p:pic>
        <p:nvPicPr>
          <p:cNvPr descr="A group of people in clothing&#10;&#10;Description automatically generated with low confidence" id="2141" name="Google Shape;2141;p182"/>
          <p:cNvPicPr preferRelativeResize="0"/>
          <p:nvPr/>
        </p:nvPicPr>
        <p:blipFill rotWithShape="1">
          <a:blip r:embed="rId4">
            <a:alphaModFix/>
          </a:blip>
          <a:srcRect b="499" l="31208" r="39040" t="-603"/>
          <a:stretch/>
        </p:blipFill>
        <p:spPr>
          <a:xfrm flipH="1">
            <a:off x="2723407" y="2590800"/>
            <a:ext cx="2166093" cy="4099612"/>
          </a:xfrm>
          <a:prstGeom prst="rect">
            <a:avLst/>
          </a:prstGeom>
          <a:noFill/>
          <a:ln>
            <a:noFill/>
          </a:ln>
        </p:spPr>
      </p:pic>
      <p:pic>
        <p:nvPicPr>
          <p:cNvPr descr="A group of people in clothing&#10;&#10;Description automatically generated with low confidence" id="2142" name="Google Shape;2142;p182"/>
          <p:cNvPicPr preferRelativeResize="0"/>
          <p:nvPr/>
        </p:nvPicPr>
        <p:blipFill rotWithShape="1">
          <a:blip r:embed="rId4">
            <a:alphaModFix/>
          </a:blip>
          <a:srcRect b="499" l="59754" r="20812" t="-603"/>
          <a:stretch/>
        </p:blipFill>
        <p:spPr>
          <a:xfrm flipH="1">
            <a:off x="754907" y="872023"/>
            <a:ext cx="1968500" cy="5704089"/>
          </a:xfrm>
          <a:prstGeom prst="rect">
            <a:avLst/>
          </a:prstGeom>
          <a:noFill/>
          <a:ln>
            <a:noFill/>
          </a:ln>
        </p:spPr>
      </p:pic>
      <p:sp>
        <p:nvSpPr>
          <p:cNvPr id="2143" name="Google Shape;2143;p182"/>
          <p:cNvSpPr/>
          <p:nvPr/>
        </p:nvSpPr>
        <p:spPr>
          <a:xfrm>
            <a:off x="4127500" y="0"/>
            <a:ext cx="8102602" cy="1938992"/>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Arial"/>
                <a:ea typeface="Arial"/>
                <a:cs typeface="Arial"/>
                <a:sym typeface="Arial"/>
              </a:rPr>
              <a:t>	When Katrina went down for breakfast, mother had already prepared a big picnic basket filled with all kinds of food.</a:t>
            </a:r>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	“Do you have your things ready?” Mother asked.</a:t>
            </a:r>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	“Yes, Mother. I packed my red  bathing suit, my yellow pail, and my pink spade.”</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7" name="Shape 2147"/>
        <p:cNvGrpSpPr/>
        <p:nvPr/>
      </p:nvGrpSpPr>
      <p:grpSpPr>
        <a:xfrm>
          <a:off x="0" y="0"/>
          <a:ext cx="0" cy="0"/>
          <a:chOff x="0" y="0"/>
          <a:chExt cx="0" cy="0"/>
        </a:xfrm>
      </p:grpSpPr>
      <p:pic>
        <p:nvPicPr>
          <p:cNvPr descr="A group of people in clothing&#10;&#10;Description automatically generated with low confidence" id="2148" name="Google Shape;2148;p183"/>
          <p:cNvPicPr preferRelativeResize="0"/>
          <p:nvPr/>
        </p:nvPicPr>
        <p:blipFill rotWithShape="1">
          <a:blip r:embed="rId4">
            <a:alphaModFix/>
          </a:blip>
          <a:srcRect b="498" l="-2981" r="68093" t="54596"/>
          <a:stretch/>
        </p:blipFill>
        <p:spPr>
          <a:xfrm flipH="1">
            <a:off x="4178297" y="2362199"/>
            <a:ext cx="7353302" cy="5323943"/>
          </a:xfrm>
          <a:prstGeom prst="rect">
            <a:avLst/>
          </a:prstGeom>
          <a:noFill/>
          <a:ln>
            <a:noFill/>
          </a:ln>
        </p:spPr>
      </p:pic>
      <p:sp>
        <p:nvSpPr>
          <p:cNvPr id="2149" name="Google Shape;2149;p183"/>
          <p:cNvSpPr/>
          <p:nvPr/>
        </p:nvSpPr>
        <p:spPr>
          <a:xfrm>
            <a:off x="3898898" y="0"/>
            <a:ext cx="8293102" cy="1384995"/>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cap="none">
                <a:solidFill>
                  <a:schemeClr val="dk1"/>
                </a:solidFill>
                <a:latin typeface="Arial"/>
                <a:ea typeface="Arial"/>
                <a:cs typeface="Arial"/>
                <a:sym typeface="Arial"/>
              </a:rPr>
              <a:t>	</a:t>
            </a:r>
            <a:r>
              <a:rPr lang="en-US" sz="2800" cap="none">
                <a:solidFill>
                  <a:schemeClr val="dk1"/>
                </a:solidFill>
                <a:latin typeface="Arial"/>
                <a:ea typeface="Arial"/>
                <a:cs typeface="Arial"/>
                <a:sym typeface="Arial"/>
              </a:rPr>
              <a:t>A</a:t>
            </a:r>
            <a:r>
              <a:rPr lang="en-US" sz="2800">
                <a:solidFill>
                  <a:schemeClr val="dk1"/>
                </a:solidFill>
                <a:latin typeface="Arial"/>
                <a:ea typeface="Arial"/>
                <a:cs typeface="Arial"/>
                <a:sym typeface="Arial"/>
              </a:rPr>
              <a:t>fter a hearty breakfast, Katrina and her parents piled into their car and headed for the ocean.</a:t>
            </a:r>
            <a:endParaRPr sz="2400" cap="none">
              <a:solidFill>
                <a:schemeClr val="dk1"/>
              </a:solidFill>
              <a:latin typeface="Arial"/>
              <a:ea typeface="Arial"/>
              <a:cs typeface="Arial"/>
              <a:sym typeface="A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58000"/>
          </a:blip>
          <a:stretch>
            <a:fillRect/>
          </a:stretch>
        </a:blipFill>
      </p:bgPr>
    </p:bg>
    <p:spTree>
      <p:nvGrpSpPr>
        <p:cNvPr id="2153" name="Shape 2153"/>
        <p:cNvGrpSpPr/>
        <p:nvPr/>
      </p:nvGrpSpPr>
      <p:grpSpPr>
        <a:xfrm>
          <a:off x="0" y="0"/>
          <a:ext cx="0" cy="0"/>
          <a:chOff x="0" y="0"/>
          <a:chExt cx="0" cy="0"/>
        </a:xfrm>
      </p:grpSpPr>
      <p:sp>
        <p:nvSpPr>
          <p:cNvPr id="2154" name="Google Shape;2154;p184"/>
          <p:cNvSpPr txBox="1"/>
          <p:nvPr/>
        </p:nvSpPr>
        <p:spPr>
          <a:xfrm>
            <a:off x="1104900" y="721837"/>
            <a:ext cx="9982200"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4000" cap="none">
                <a:solidFill>
                  <a:schemeClr val="dk1"/>
                </a:solidFill>
                <a:latin typeface="Arial"/>
                <a:ea typeface="Arial"/>
                <a:cs typeface="Arial"/>
                <a:sym typeface="Arial"/>
              </a:rPr>
              <a:t>	Katrina watched the scenery as they went along. She saw many things. She saw houses, rice fields, and a funny scarecrow. She waved at some children playing by the roadside.</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8" name="Shape 2158"/>
        <p:cNvGrpSpPr/>
        <p:nvPr/>
      </p:nvGrpSpPr>
      <p:grpSpPr>
        <a:xfrm>
          <a:off x="0" y="0"/>
          <a:ext cx="0" cy="0"/>
          <a:chOff x="0" y="0"/>
          <a:chExt cx="0" cy="0"/>
        </a:xfrm>
      </p:grpSpPr>
      <p:pic>
        <p:nvPicPr>
          <p:cNvPr descr="A picture containing text, nature&#10;&#10;Description automatically generated" id="2159" name="Google Shape;2159;p185"/>
          <p:cNvPicPr preferRelativeResize="0"/>
          <p:nvPr/>
        </p:nvPicPr>
        <p:blipFill rotWithShape="1">
          <a:blip r:embed="rId3">
            <a:alphaModFix/>
          </a:blip>
          <a:srcRect b="0" l="0" r="0" t="0"/>
          <a:stretch/>
        </p:blipFill>
        <p:spPr>
          <a:xfrm>
            <a:off x="0" y="0"/>
            <a:ext cx="12192000" cy="6858000"/>
          </a:xfrm>
          <a:prstGeom prst="rect">
            <a:avLst/>
          </a:prstGeom>
          <a:blipFill rotWithShape="1">
            <a:blip r:embed="rId4">
              <a:alphaModFix/>
            </a:blip>
            <a:tile algn="tl" flip="none" tx="0" sx="100000" ty="0" sy="100000"/>
          </a:blipFill>
          <a:ln>
            <a:noFill/>
          </a:ln>
        </p:spPr>
      </p:pic>
      <p:sp>
        <p:nvSpPr>
          <p:cNvPr id="2160" name="Google Shape;2160;p185"/>
          <p:cNvSpPr txBox="1"/>
          <p:nvPr/>
        </p:nvSpPr>
        <p:spPr>
          <a:xfrm>
            <a:off x="266700" y="176937"/>
            <a:ext cx="8966200"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	Finally, they reached the beach. Katrina excitedly ran to the water. The golden sand felt soft and warm under her feet. She saw different kinds of shells, even a shell shaped like a fan. She also saw a starfish and a crab digging in the sand.</a:t>
            </a:r>
            <a:endParaRPr sz="3600">
              <a:solidFill>
                <a:schemeClr val="dk1"/>
              </a:solidFill>
              <a:latin typeface="Calibri"/>
              <a:ea typeface="Calibri"/>
              <a:cs typeface="Calibri"/>
              <a:sym typeface="Calibri"/>
            </a:endParaRPr>
          </a:p>
        </p:txBody>
      </p:sp>
      <p:pic>
        <p:nvPicPr>
          <p:cNvPr descr="A group of people in clothing&#10;&#10;Description automatically generated with low confidence" id="2161" name="Google Shape;2161;p185"/>
          <p:cNvPicPr preferRelativeResize="0"/>
          <p:nvPr/>
        </p:nvPicPr>
        <p:blipFill rotWithShape="1">
          <a:blip r:embed="rId5">
            <a:alphaModFix/>
          </a:blip>
          <a:srcRect b="499" l="79493" r="2704" t="-603"/>
          <a:stretch/>
        </p:blipFill>
        <p:spPr>
          <a:xfrm>
            <a:off x="9832402" y="2995504"/>
            <a:ext cx="1155970" cy="3656291"/>
          </a:xfrm>
          <a:prstGeom prst="rect">
            <a:avLst/>
          </a:prstGeom>
          <a:noFill/>
          <a:ln>
            <a:noFill/>
          </a:ln>
        </p:spPr>
      </p:pic>
      <p:pic>
        <p:nvPicPr>
          <p:cNvPr descr="A group of people in clothing&#10;&#10;Description automatically generated with low confidence" id="2162" name="Google Shape;2162;p185"/>
          <p:cNvPicPr preferRelativeResize="0"/>
          <p:nvPr/>
        </p:nvPicPr>
        <p:blipFill rotWithShape="1">
          <a:blip r:embed="rId5">
            <a:alphaModFix/>
          </a:blip>
          <a:srcRect b="499" l="31208" r="39040" t="-603"/>
          <a:stretch/>
        </p:blipFill>
        <p:spPr>
          <a:xfrm>
            <a:off x="8031530" y="4370935"/>
            <a:ext cx="1204068" cy="2278854"/>
          </a:xfrm>
          <a:prstGeom prst="rect">
            <a:avLst/>
          </a:prstGeom>
          <a:noFill/>
          <a:ln>
            <a:noFill/>
          </a:ln>
        </p:spPr>
      </p:pic>
      <p:pic>
        <p:nvPicPr>
          <p:cNvPr descr="A group of people in clothing&#10;&#10;Description automatically generated with low confidence" id="2163" name="Google Shape;2163;p185"/>
          <p:cNvPicPr preferRelativeResize="0"/>
          <p:nvPr/>
        </p:nvPicPr>
        <p:blipFill rotWithShape="1">
          <a:blip r:embed="rId5">
            <a:alphaModFix/>
          </a:blip>
          <a:srcRect b="499" l="59754" r="20812" t="-603"/>
          <a:stretch/>
        </p:blipFill>
        <p:spPr>
          <a:xfrm>
            <a:off x="8888903" y="3510326"/>
            <a:ext cx="1094232" cy="3170737"/>
          </a:xfrm>
          <a:prstGeom prst="rect">
            <a:avLst/>
          </a:prstGeom>
          <a:noFill/>
          <a:ln>
            <a:noFill/>
          </a:ln>
        </p:spPr>
      </p:pic>
      <p:pic>
        <p:nvPicPr>
          <p:cNvPr descr="A picture containing text&#10;&#10;Description automatically generated" id="2164" name="Google Shape;2164;p185"/>
          <p:cNvPicPr preferRelativeResize="0"/>
          <p:nvPr/>
        </p:nvPicPr>
        <p:blipFill rotWithShape="1">
          <a:blip r:embed="rId6">
            <a:alphaModFix/>
          </a:blip>
          <a:srcRect b="76667" l="0" r="86458" t="0"/>
          <a:stretch/>
        </p:blipFill>
        <p:spPr>
          <a:xfrm>
            <a:off x="2467948" y="5978488"/>
            <a:ext cx="712459" cy="690537"/>
          </a:xfrm>
          <a:prstGeom prst="rect">
            <a:avLst/>
          </a:prstGeom>
          <a:noFill/>
          <a:ln>
            <a:noFill/>
          </a:ln>
        </p:spPr>
      </p:pic>
      <p:pic>
        <p:nvPicPr>
          <p:cNvPr descr="A picture containing text&#10;&#10;Description automatically generated" id="2165" name="Google Shape;2165;p185"/>
          <p:cNvPicPr preferRelativeResize="0"/>
          <p:nvPr/>
        </p:nvPicPr>
        <p:blipFill rotWithShape="1">
          <a:blip r:embed="rId6">
            <a:alphaModFix/>
          </a:blip>
          <a:srcRect b="75140" l="15945" r="68214" t="0"/>
          <a:stretch/>
        </p:blipFill>
        <p:spPr>
          <a:xfrm>
            <a:off x="4309848" y="5935535"/>
            <a:ext cx="557515" cy="492190"/>
          </a:xfrm>
          <a:prstGeom prst="rect">
            <a:avLst/>
          </a:prstGeom>
          <a:noFill/>
          <a:ln>
            <a:noFill/>
          </a:ln>
        </p:spPr>
      </p:pic>
      <p:pic>
        <p:nvPicPr>
          <p:cNvPr descr="A picture containing text&#10;&#10;Description automatically generated" id="2166" name="Google Shape;2166;p185"/>
          <p:cNvPicPr preferRelativeResize="0"/>
          <p:nvPr/>
        </p:nvPicPr>
        <p:blipFill rotWithShape="1">
          <a:blip r:embed="rId6">
            <a:alphaModFix/>
          </a:blip>
          <a:srcRect b="51235" l="27037" r="59421" t="25431"/>
          <a:stretch/>
        </p:blipFill>
        <p:spPr>
          <a:xfrm>
            <a:off x="3275573" y="6147850"/>
            <a:ext cx="507816" cy="492191"/>
          </a:xfrm>
          <a:prstGeom prst="rect">
            <a:avLst/>
          </a:prstGeom>
          <a:noFill/>
          <a:ln>
            <a:noFill/>
          </a:ln>
        </p:spPr>
      </p:pic>
      <p:pic>
        <p:nvPicPr>
          <p:cNvPr descr="A picture containing text&#10;&#10;Description automatically generated" id="2167" name="Google Shape;2167;p185"/>
          <p:cNvPicPr preferRelativeResize="0"/>
          <p:nvPr/>
        </p:nvPicPr>
        <p:blipFill rotWithShape="1">
          <a:blip r:embed="rId6">
            <a:alphaModFix/>
          </a:blip>
          <a:srcRect b="46703" l="3390" r="78021" t="23333"/>
          <a:stretch/>
        </p:blipFill>
        <p:spPr>
          <a:xfrm>
            <a:off x="5480309" y="6087500"/>
            <a:ext cx="542775" cy="492190"/>
          </a:xfrm>
          <a:prstGeom prst="rect">
            <a:avLst/>
          </a:prstGeom>
          <a:noFill/>
          <a:ln>
            <a:noFill/>
          </a:ln>
        </p:spPr>
      </p:pic>
      <p:pic>
        <p:nvPicPr>
          <p:cNvPr descr="A picture containing text&#10;&#10;Description automatically generated" id="2168" name="Google Shape;2168;p185"/>
          <p:cNvPicPr preferRelativeResize="0"/>
          <p:nvPr/>
        </p:nvPicPr>
        <p:blipFill rotWithShape="1">
          <a:blip r:embed="rId6">
            <a:alphaModFix/>
          </a:blip>
          <a:srcRect b="-4764" l="0" r="65556" t="55844"/>
          <a:stretch/>
        </p:blipFill>
        <p:spPr>
          <a:xfrm>
            <a:off x="11135063" y="5978488"/>
            <a:ext cx="705623" cy="563758"/>
          </a:xfrm>
          <a:prstGeom prst="rect">
            <a:avLst/>
          </a:prstGeom>
          <a:noFill/>
          <a:ln>
            <a:noFill/>
          </a:ln>
        </p:spPr>
      </p:pic>
      <p:pic>
        <p:nvPicPr>
          <p:cNvPr descr="A picture containing text&#10;&#10;Description automatically generated" id="2169" name="Google Shape;2169;p185"/>
          <p:cNvPicPr preferRelativeResize="0"/>
          <p:nvPr/>
        </p:nvPicPr>
        <p:blipFill rotWithShape="1">
          <a:blip r:embed="rId6">
            <a:alphaModFix/>
          </a:blip>
          <a:srcRect b="-1297" l="43704" r="31432" t="40394"/>
          <a:stretch/>
        </p:blipFill>
        <p:spPr>
          <a:xfrm>
            <a:off x="6535354" y="5922154"/>
            <a:ext cx="570142" cy="785596"/>
          </a:xfrm>
          <a:prstGeom prst="rect">
            <a:avLst/>
          </a:prstGeom>
          <a:noFill/>
          <a:ln>
            <a:noFill/>
          </a:ln>
        </p:spPr>
      </p:pic>
      <p:pic>
        <p:nvPicPr>
          <p:cNvPr descr="A picture containing text&#10;&#10;Description automatically generated" id="2170" name="Google Shape;2170;p185"/>
          <p:cNvPicPr preferRelativeResize="0"/>
          <p:nvPr/>
        </p:nvPicPr>
        <p:blipFill rotWithShape="1">
          <a:blip r:embed="rId6">
            <a:alphaModFix/>
          </a:blip>
          <a:srcRect b="-1000" l="69617" r="13003" t="41305"/>
          <a:stretch/>
        </p:blipFill>
        <p:spPr>
          <a:xfrm rot="5198316">
            <a:off x="7234606" y="5949251"/>
            <a:ext cx="460329" cy="88939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4" name="Shape 2174"/>
        <p:cNvGrpSpPr/>
        <p:nvPr/>
      </p:nvGrpSpPr>
      <p:grpSpPr>
        <a:xfrm>
          <a:off x="0" y="0"/>
          <a:ext cx="0" cy="0"/>
          <a:chOff x="0" y="0"/>
          <a:chExt cx="0" cy="0"/>
        </a:xfrm>
      </p:grpSpPr>
      <p:sp>
        <p:nvSpPr>
          <p:cNvPr id="2175" name="Google Shape;2175;p186"/>
          <p:cNvSpPr/>
          <p:nvPr/>
        </p:nvSpPr>
        <p:spPr>
          <a:xfrm>
            <a:off x="939800" y="624900"/>
            <a:ext cx="10287000" cy="4391600"/>
          </a:xfrm>
          <a:prstGeom prst="rect">
            <a:avLst/>
          </a:prstGeom>
          <a:solidFill>
            <a:srgbClr val="FAA00E">
              <a:alpha val="6392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6" name="Google Shape;2176;p186"/>
          <p:cNvSpPr txBox="1"/>
          <p:nvPr/>
        </p:nvSpPr>
        <p:spPr>
          <a:xfrm>
            <a:off x="1098550" y="674400"/>
            <a:ext cx="9994900" cy="41549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4400">
                <a:solidFill>
                  <a:schemeClr val="lt1"/>
                </a:solidFill>
                <a:latin typeface="Arial"/>
                <a:ea typeface="Arial"/>
                <a:cs typeface="Arial"/>
                <a:sym typeface="Arial"/>
              </a:rPr>
              <a:t>Katrina swam all day. She also built a beautiful sandcastle with her yellow pail and pink spade.</a:t>
            </a:r>
            <a:endParaRPr/>
          </a:p>
          <a:p>
            <a:pPr indent="0" lvl="0" marL="0" marR="0" rtl="0" algn="just">
              <a:spcBef>
                <a:spcPts val="0"/>
              </a:spcBef>
              <a:spcAft>
                <a:spcPts val="0"/>
              </a:spcAft>
              <a:buNone/>
            </a:pPr>
            <a:r>
              <a:rPr b="1" lang="en-US" sz="4400">
                <a:solidFill>
                  <a:schemeClr val="lt1"/>
                </a:solidFill>
                <a:latin typeface="Arial"/>
                <a:ea typeface="Arial"/>
                <a:cs typeface="Arial"/>
                <a:sym typeface="Arial"/>
              </a:rPr>
              <a:t>At the end of the day, when the sky started to grow dark, her family went home.  </a:t>
            </a:r>
            <a:endParaRPr b="1" sz="4400">
              <a:solidFill>
                <a:schemeClr val="lt1"/>
              </a:solidFill>
              <a:latin typeface="Calibri"/>
              <a:ea typeface="Calibri"/>
              <a:cs typeface="Calibri"/>
              <a:sym typeface="Calibri"/>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pic>
        <p:nvPicPr>
          <p:cNvPr descr="Background pattern&#10;&#10;Description automatically generated" id="2181" name="Google Shape;2181;p18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2182" name="Google Shape;2182;p187"/>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2183" name="Google Shape;2183;p187"/>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2184" name="Google Shape;2184;p187"/>
          <p:cNvSpPr/>
          <p:nvPr/>
        </p:nvSpPr>
        <p:spPr>
          <a:xfrm>
            <a:off x="3244340" y="3516627"/>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Let’s begin…</a:t>
            </a:r>
            <a:endParaRPr/>
          </a:p>
        </p:txBody>
      </p:sp>
      <p:sp>
        <p:nvSpPr>
          <p:cNvPr id="2185" name="Google Shape;2185;p187"/>
          <p:cNvSpPr txBox="1"/>
          <p:nvPr/>
        </p:nvSpPr>
        <p:spPr>
          <a:xfrm>
            <a:off x="1300480" y="1577058"/>
            <a:ext cx="1001649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7030A0"/>
                </a:solidFill>
                <a:latin typeface="Arial"/>
                <a:ea typeface="Arial"/>
                <a:cs typeface="Arial"/>
                <a:sym typeface="Arial"/>
              </a:rPr>
              <a:t>Read and understand each questions. Then, Click the correct answer.</a:t>
            </a:r>
            <a:endParaRPr sz="4000">
              <a:solidFill>
                <a:srgbClr val="7030A0"/>
              </a:solidFill>
              <a:latin typeface="Arial"/>
              <a:ea typeface="Arial"/>
              <a:cs typeface="Arial"/>
              <a:sym typeface="Arial"/>
            </a:endParaRPr>
          </a:p>
        </p:txBody>
      </p:sp>
      <p:sp>
        <p:nvSpPr>
          <p:cNvPr id="2186" name="Google Shape;2186;p187"/>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pic>
        <p:nvPicPr>
          <p:cNvPr descr="Graphical user interface&#10;&#10;Description automatically generated with medium confidence" id="2191" name="Google Shape;2191;p18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92" name="Google Shape;2192;p188"/>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193" name="Google Shape;2193;p188"/>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Who is the main character in the story?</a:t>
            </a:r>
            <a:endParaRPr/>
          </a:p>
        </p:txBody>
      </p:sp>
      <p:sp>
        <p:nvSpPr>
          <p:cNvPr id="2194" name="Google Shape;2194;p188"/>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Jane</a:t>
            </a:r>
            <a:endParaRPr/>
          </a:p>
        </p:txBody>
      </p:sp>
      <p:sp>
        <p:nvSpPr>
          <p:cNvPr id="2195" name="Google Shape;2195;p188"/>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Katrina </a:t>
            </a:r>
            <a:endParaRPr/>
          </a:p>
        </p:txBody>
      </p:sp>
      <p:sp>
        <p:nvSpPr>
          <p:cNvPr id="2196" name="Google Shape;2196;p188"/>
          <p:cNvSpPr/>
          <p:nvPr/>
        </p:nvSpPr>
        <p:spPr>
          <a:xfrm>
            <a:off x="3835401" y="5374662"/>
            <a:ext cx="40640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Mother </a:t>
            </a:r>
            <a:endParaRPr/>
          </a:p>
        </p:txBody>
      </p:sp>
      <p:sp>
        <p:nvSpPr>
          <p:cNvPr id="2197" name="Google Shape;2197;p188"/>
          <p:cNvSpPr/>
          <p:nvPr/>
        </p:nvSpPr>
        <p:spPr>
          <a:xfrm>
            <a:off x="3759200" y="4866640"/>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pic>
        <p:nvPicPr>
          <p:cNvPr descr="Graphical user interface&#10;&#10;Description automatically generated with medium confidence" id="2202" name="Google Shape;2202;p18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03" name="Google Shape;2203;p189"/>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204" name="Google Shape;2204;p189"/>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Where did Katrina go?</a:t>
            </a:r>
            <a:endParaRPr/>
          </a:p>
        </p:txBody>
      </p:sp>
      <p:sp>
        <p:nvSpPr>
          <p:cNvPr id="2205" name="Google Shape;2205;p189"/>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Beach</a:t>
            </a:r>
            <a:endParaRPr/>
          </a:p>
        </p:txBody>
      </p:sp>
      <p:sp>
        <p:nvSpPr>
          <p:cNvPr id="2206" name="Google Shape;2206;p189"/>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Market </a:t>
            </a:r>
            <a:endParaRPr/>
          </a:p>
        </p:txBody>
      </p:sp>
      <p:sp>
        <p:nvSpPr>
          <p:cNvPr id="2207" name="Google Shape;2207;p189"/>
          <p:cNvSpPr/>
          <p:nvPr/>
        </p:nvSpPr>
        <p:spPr>
          <a:xfrm>
            <a:off x="3835401" y="5374662"/>
            <a:ext cx="40640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School </a:t>
            </a:r>
            <a:endParaRPr/>
          </a:p>
        </p:txBody>
      </p:sp>
      <p:sp>
        <p:nvSpPr>
          <p:cNvPr id="2208" name="Google Shape;2208;p189"/>
          <p:cNvSpPr/>
          <p:nvPr/>
        </p:nvSpPr>
        <p:spPr>
          <a:xfrm>
            <a:off x="3718560" y="3709279"/>
            <a:ext cx="711200" cy="469512"/>
          </a:xfrm>
          <a:prstGeom prst="star5">
            <a:avLst>
              <a:gd fmla="val 16726"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Background pattern&#10;&#10;Description automatically generated" id="274" name="Google Shape;274;p1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275" name="Google Shape;275;p19"/>
          <p:cNvPicPr preferRelativeResize="0"/>
          <p:nvPr/>
        </p:nvPicPr>
        <p:blipFill rotWithShape="1">
          <a:blip r:embed="rId4">
            <a:alphaModFix/>
          </a:blip>
          <a:srcRect b="0" l="0" r="0" t="0"/>
          <a:stretch/>
        </p:blipFill>
        <p:spPr>
          <a:xfrm>
            <a:off x="-758614" y="-368300"/>
            <a:ext cx="13709227" cy="7711440"/>
          </a:xfrm>
          <a:prstGeom prst="rect">
            <a:avLst/>
          </a:prstGeom>
          <a:noFill/>
          <a:ln>
            <a:noFill/>
          </a:ln>
        </p:spPr>
      </p:pic>
      <p:sp>
        <p:nvSpPr>
          <p:cNvPr id="276" name="Google Shape;276;p19"/>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Words with short u sound</a:t>
            </a:r>
            <a:endParaRPr/>
          </a:p>
        </p:txBody>
      </p:sp>
      <p:sp>
        <p:nvSpPr>
          <p:cNvPr id="277" name="Google Shape;277;p19"/>
          <p:cNvSpPr/>
          <p:nvPr/>
        </p:nvSpPr>
        <p:spPr>
          <a:xfrm>
            <a:off x="792480" y="1254709"/>
            <a:ext cx="10556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Let’s read the following words with the short u sound.</a:t>
            </a:r>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278" name="Google Shape;278;p19"/>
          <p:cNvSpPr/>
          <p:nvPr/>
        </p:nvSpPr>
        <p:spPr>
          <a:xfrm>
            <a:off x="914400" y="2857784"/>
            <a:ext cx="1503938"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d</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j</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g</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g</a:t>
            </a:r>
            <a:endParaRPr/>
          </a:p>
        </p:txBody>
      </p:sp>
      <p:sp>
        <p:nvSpPr>
          <p:cNvPr id="279" name="Google Shape;279;p19"/>
          <p:cNvSpPr/>
          <p:nvPr/>
        </p:nvSpPr>
        <p:spPr>
          <a:xfrm>
            <a:off x="3103347" y="2892302"/>
            <a:ext cx="123944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n</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t</a:t>
            </a:r>
            <a:endParaRPr/>
          </a:p>
        </p:txBody>
      </p:sp>
      <p:sp>
        <p:nvSpPr>
          <p:cNvPr id="280" name="Google Shape;280;p19"/>
          <p:cNvSpPr/>
          <p:nvPr/>
        </p:nvSpPr>
        <p:spPr>
          <a:xfrm>
            <a:off x="5294035" y="2982808"/>
            <a:ext cx="131959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g</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n</a:t>
            </a:r>
            <a:endParaRPr/>
          </a:p>
        </p:txBody>
      </p:sp>
      <p:sp>
        <p:nvSpPr>
          <p:cNvPr id="281" name="Google Shape;281;p19"/>
          <p:cNvSpPr/>
          <p:nvPr/>
        </p:nvSpPr>
        <p:spPr>
          <a:xfrm>
            <a:off x="7470295" y="2952328"/>
            <a:ext cx="1313180"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b</a:t>
            </a:r>
            <a:endParaRPr/>
          </a:p>
          <a:p>
            <a:pPr indent="0" lvl="0" marL="0" marR="0" rtl="0" algn="l">
              <a:spcBef>
                <a:spcPts val="0"/>
              </a:spcBef>
              <a:spcAft>
                <a:spcPts val="0"/>
              </a:spcAft>
              <a:buNone/>
            </a:pPr>
            <a:r>
              <a:t/>
            </a:r>
            <a:endParaRPr b="1" sz="4400">
              <a:solidFill>
                <a:schemeClr val="dk1"/>
              </a:solidFill>
              <a:latin typeface="Arial"/>
              <a:ea typeface="Arial"/>
              <a:cs typeface="Arial"/>
              <a:sym typeface="Arial"/>
            </a:endParaRPr>
          </a:p>
        </p:txBody>
      </p:sp>
      <p:sp>
        <p:nvSpPr>
          <p:cNvPr id="282" name="Google Shape;282;p19"/>
          <p:cNvSpPr/>
          <p:nvPr/>
        </p:nvSpPr>
        <p:spPr>
          <a:xfrm>
            <a:off x="9475017" y="2952328"/>
            <a:ext cx="1545616"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s</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m</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g</a:t>
            </a:r>
            <a:r>
              <a:rPr b="1" lang="en-US" sz="4400">
                <a:solidFill>
                  <a:srgbClr val="1E4E79"/>
                </a:solidFill>
                <a:latin typeface="Arial"/>
                <a:ea typeface="Arial"/>
                <a:cs typeface="Arial"/>
                <a:sym typeface="Arial"/>
              </a:rPr>
              <a:t>u</a:t>
            </a:r>
            <a:r>
              <a:rPr b="1" lang="en-US" sz="4400">
                <a:solidFill>
                  <a:schemeClr val="dk1"/>
                </a:solidFill>
                <a:latin typeface="Arial"/>
                <a:ea typeface="Arial"/>
                <a:cs typeface="Arial"/>
                <a:sym typeface="Arial"/>
              </a:rPr>
              <a:t>m</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pic>
        <p:nvPicPr>
          <p:cNvPr descr="Graphical user interface&#10;&#10;Description automatically generated with medium confidence" id="2213" name="Google Shape;2213;p19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14" name="Google Shape;2214;p190"/>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215" name="Google Shape;2215;p190"/>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did she bring?</a:t>
            </a:r>
            <a:endParaRPr/>
          </a:p>
        </p:txBody>
      </p:sp>
      <p:sp>
        <p:nvSpPr>
          <p:cNvPr id="2216" name="Google Shape;2216;p190"/>
          <p:cNvSpPr/>
          <p:nvPr/>
        </p:nvSpPr>
        <p:spPr>
          <a:xfrm>
            <a:off x="3136900" y="3327402"/>
            <a:ext cx="55371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Arial"/>
                <a:ea typeface="Arial"/>
                <a:cs typeface="Arial"/>
                <a:sym typeface="Arial"/>
              </a:rPr>
              <a:t>basket</a:t>
            </a:r>
            <a:endParaRPr sz="4000">
              <a:solidFill>
                <a:schemeClr val="dk1"/>
              </a:solidFill>
              <a:latin typeface="Comic Sans MS"/>
              <a:ea typeface="Comic Sans MS"/>
              <a:cs typeface="Comic Sans MS"/>
              <a:sym typeface="Comic Sans MS"/>
            </a:endParaRPr>
          </a:p>
        </p:txBody>
      </p:sp>
      <p:sp>
        <p:nvSpPr>
          <p:cNvPr id="2217" name="Google Shape;2217;p190"/>
          <p:cNvSpPr/>
          <p:nvPr/>
        </p:nvSpPr>
        <p:spPr>
          <a:xfrm>
            <a:off x="3136901" y="4334244"/>
            <a:ext cx="55371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Paper, pencil, and notebook </a:t>
            </a:r>
            <a:endParaRPr/>
          </a:p>
        </p:txBody>
      </p:sp>
      <p:sp>
        <p:nvSpPr>
          <p:cNvPr id="2218" name="Google Shape;2218;p190"/>
          <p:cNvSpPr/>
          <p:nvPr/>
        </p:nvSpPr>
        <p:spPr>
          <a:xfrm>
            <a:off x="3136900" y="5374662"/>
            <a:ext cx="55371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red  bathing suit, yellow pail, and pink spade</a:t>
            </a:r>
            <a:endParaRPr sz="2800">
              <a:solidFill>
                <a:schemeClr val="dk1"/>
              </a:solidFill>
              <a:latin typeface="Comic Sans MS"/>
              <a:ea typeface="Comic Sans MS"/>
              <a:cs typeface="Comic Sans MS"/>
              <a:sym typeface="Comic Sans MS"/>
            </a:endParaRPr>
          </a:p>
        </p:txBody>
      </p:sp>
      <p:sp>
        <p:nvSpPr>
          <p:cNvPr id="2219" name="Google Shape;2219;p190"/>
          <p:cNvSpPr/>
          <p:nvPr/>
        </p:nvSpPr>
        <p:spPr>
          <a:xfrm>
            <a:off x="3136900" y="5817144"/>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3" name="Shape 2223"/>
        <p:cNvGrpSpPr/>
        <p:nvPr/>
      </p:nvGrpSpPr>
      <p:grpSpPr>
        <a:xfrm>
          <a:off x="0" y="0"/>
          <a:ext cx="0" cy="0"/>
          <a:chOff x="0" y="0"/>
          <a:chExt cx="0" cy="0"/>
        </a:xfrm>
      </p:grpSpPr>
      <p:pic>
        <p:nvPicPr>
          <p:cNvPr descr="Graphical user interface&#10;&#10;Description automatically generated with medium confidence" id="2224" name="Google Shape;2224;p19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25" name="Google Shape;2225;p191"/>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226" name="Google Shape;2226;p191"/>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did she see on the way to the ocean?</a:t>
            </a:r>
            <a:endParaRPr/>
          </a:p>
        </p:txBody>
      </p:sp>
      <p:sp>
        <p:nvSpPr>
          <p:cNvPr id="2227" name="Google Shape;2227;p191"/>
          <p:cNvSpPr/>
          <p:nvPr/>
        </p:nvSpPr>
        <p:spPr>
          <a:xfrm>
            <a:off x="3136900" y="3327402"/>
            <a:ext cx="55371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Arial"/>
                <a:ea typeface="Arial"/>
                <a:cs typeface="Arial"/>
                <a:sym typeface="Arial"/>
              </a:rPr>
              <a:t>She saw houses, rice fields, and a funny scarecrow. </a:t>
            </a:r>
            <a:endParaRPr sz="2400">
              <a:solidFill>
                <a:schemeClr val="dk1"/>
              </a:solidFill>
              <a:latin typeface="Comic Sans MS"/>
              <a:ea typeface="Comic Sans MS"/>
              <a:cs typeface="Comic Sans MS"/>
              <a:sym typeface="Comic Sans MS"/>
            </a:endParaRPr>
          </a:p>
        </p:txBody>
      </p:sp>
      <p:sp>
        <p:nvSpPr>
          <p:cNvPr id="2228" name="Google Shape;2228;p191"/>
          <p:cNvSpPr/>
          <p:nvPr/>
        </p:nvSpPr>
        <p:spPr>
          <a:xfrm>
            <a:off x="3136901" y="4334244"/>
            <a:ext cx="55371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She saw a dog.</a:t>
            </a:r>
            <a:endParaRPr/>
          </a:p>
        </p:txBody>
      </p:sp>
      <p:sp>
        <p:nvSpPr>
          <p:cNvPr id="2229" name="Google Shape;2229;p191"/>
          <p:cNvSpPr/>
          <p:nvPr/>
        </p:nvSpPr>
        <p:spPr>
          <a:xfrm>
            <a:off x="3136900" y="5374662"/>
            <a:ext cx="55371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She saw many trees.</a:t>
            </a:r>
            <a:endParaRPr sz="2800">
              <a:solidFill>
                <a:schemeClr val="dk1"/>
              </a:solidFill>
              <a:latin typeface="Comic Sans MS"/>
              <a:ea typeface="Comic Sans MS"/>
              <a:cs typeface="Comic Sans MS"/>
              <a:sym typeface="Comic Sans MS"/>
            </a:endParaRPr>
          </a:p>
        </p:txBody>
      </p:sp>
      <p:sp>
        <p:nvSpPr>
          <p:cNvPr id="2230" name="Google Shape;2230;p191"/>
          <p:cNvSpPr/>
          <p:nvPr/>
        </p:nvSpPr>
        <p:spPr>
          <a:xfrm>
            <a:off x="3136900" y="382622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pic>
        <p:nvPicPr>
          <p:cNvPr descr="Graphical user interface&#10;&#10;Description automatically generated with medium confidence" id="2235" name="Google Shape;2235;p19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36" name="Google Shape;2236;p192"/>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237" name="Google Shape;2237;p192"/>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time did Katrina go home?</a:t>
            </a:r>
            <a:endParaRPr/>
          </a:p>
        </p:txBody>
      </p:sp>
      <p:sp>
        <p:nvSpPr>
          <p:cNvPr id="2238" name="Google Shape;2238;p192"/>
          <p:cNvSpPr/>
          <p:nvPr/>
        </p:nvSpPr>
        <p:spPr>
          <a:xfrm>
            <a:off x="3136900" y="3327402"/>
            <a:ext cx="55371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When the sun started to raise.</a:t>
            </a:r>
            <a:endParaRPr sz="2800">
              <a:solidFill>
                <a:schemeClr val="dk1"/>
              </a:solidFill>
              <a:latin typeface="Comic Sans MS"/>
              <a:ea typeface="Comic Sans MS"/>
              <a:cs typeface="Comic Sans MS"/>
              <a:sym typeface="Comic Sans MS"/>
            </a:endParaRPr>
          </a:p>
        </p:txBody>
      </p:sp>
      <p:sp>
        <p:nvSpPr>
          <p:cNvPr id="2239" name="Google Shape;2239;p192"/>
          <p:cNvSpPr/>
          <p:nvPr/>
        </p:nvSpPr>
        <p:spPr>
          <a:xfrm>
            <a:off x="3136901" y="4334244"/>
            <a:ext cx="55371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When the sky started to grow dark.</a:t>
            </a:r>
            <a:endParaRPr sz="3200">
              <a:solidFill>
                <a:schemeClr val="dk1"/>
              </a:solidFill>
              <a:latin typeface="Comic Sans MS"/>
              <a:ea typeface="Comic Sans MS"/>
              <a:cs typeface="Comic Sans MS"/>
              <a:sym typeface="Comic Sans MS"/>
            </a:endParaRPr>
          </a:p>
        </p:txBody>
      </p:sp>
      <p:sp>
        <p:nvSpPr>
          <p:cNvPr id="2240" name="Google Shape;2240;p192"/>
          <p:cNvSpPr/>
          <p:nvPr/>
        </p:nvSpPr>
        <p:spPr>
          <a:xfrm>
            <a:off x="3136900" y="5374662"/>
            <a:ext cx="55371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Afternoon.</a:t>
            </a:r>
            <a:endParaRPr sz="3200">
              <a:solidFill>
                <a:schemeClr val="dk1"/>
              </a:solidFill>
              <a:latin typeface="Comic Sans MS"/>
              <a:ea typeface="Comic Sans MS"/>
              <a:cs typeface="Comic Sans MS"/>
              <a:sym typeface="Comic Sans MS"/>
            </a:endParaRPr>
          </a:p>
        </p:txBody>
      </p:sp>
      <p:sp>
        <p:nvSpPr>
          <p:cNvPr id="2241" name="Google Shape;2241;p192"/>
          <p:cNvSpPr/>
          <p:nvPr/>
        </p:nvSpPr>
        <p:spPr>
          <a:xfrm>
            <a:off x="3230880" y="482190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pic>
        <p:nvPicPr>
          <p:cNvPr descr="A picture containing line chart&#10;&#10;Description automatically generated" id="2246" name="Google Shape;2246;p19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247" name="Google Shape;2247;p19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248" name="Google Shape;2248;p193"/>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2</a:t>
            </a:r>
            <a:endParaRPr/>
          </a:p>
        </p:txBody>
      </p:sp>
      <p:sp>
        <p:nvSpPr>
          <p:cNvPr id="2249" name="Google Shape;2249;p193">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pic>
        <p:nvPicPr>
          <p:cNvPr descr="A picture containing icon&#10;&#10;Description automatically generated" id="2250" name="Google Shape;2250;p193"/>
          <p:cNvPicPr preferRelativeResize="0"/>
          <p:nvPr/>
        </p:nvPicPr>
        <p:blipFill rotWithShape="1">
          <a:blip r:embed="rId6">
            <a:alphaModFix/>
          </a:blip>
          <a:srcRect b="71482" l="45625" r="0" t="0"/>
          <a:stretch/>
        </p:blipFill>
        <p:spPr>
          <a:xfrm>
            <a:off x="1358900" y="2451100"/>
            <a:ext cx="10414000" cy="1689100"/>
          </a:xfrm>
          <a:prstGeom prst="rect">
            <a:avLst/>
          </a:prstGeom>
          <a:noFill/>
          <a:ln>
            <a:noFill/>
          </a:ln>
        </p:spPr>
      </p:pic>
      <p:sp>
        <p:nvSpPr>
          <p:cNvPr id="2251" name="Google Shape;2251;p193"/>
          <p:cNvSpPr txBox="1"/>
          <p:nvPr/>
        </p:nvSpPr>
        <p:spPr>
          <a:xfrm>
            <a:off x="1722120" y="3003262"/>
            <a:ext cx="752348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lt1"/>
                </a:solidFill>
                <a:latin typeface="Arial"/>
                <a:ea typeface="Arial"/>
                <a:cs typeface="Arial"/>
                <a:sym typeface="Arial"/>
              </a:rPr>
              <a:t>“Going To The Market”</a:t>
            </a:r>
            <a:endParaRPr b="1" sz="4400" cap="none">
              <a:solidFill>
                <a:schemeClr val="lt1"/>
              </a:solidFill>
              <a:latin typeface="Arial"/>
              <a:ea typeface="Arial"/>
              <a:cs typeface="Arial"/>
              <a:sym typeface="Arial"/>
            </a:endParaRPr>
          </a:p>
        </p:txBody>
      </p:sp>
      <p:pic>
        <p:nvPicPr>
          <p:cNvPr descr="A picture containing icon&#10;&#10;Description automatically generated" id="2252" name="Google Shape;2252;p193">
            <a:hlinkClick action="ppaction://hlinkshowjump?jump=nextslide"/>
          </p:cNvPr>
          <p:cNvPicPr preferRelativeResize="0"/>
          <p:nvPr/>
        </p:nvPicPr>
        <p:blipFill rotWithShape="1">
          <a:blip r:embed="rId6">
            <a:alphaModFix/>
          </a:blip>
          <a:srcRect b="57700" l="30517" r="54416" t="15172"/>
          <a:stretch/>
        </p:blipFill>
        <p:spPr>
          <a:xfrm rot="-5812169">
            <a:off x="9866528" y="3669152"/>
            <a:ext cx="792762" cy="802893"/>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6" name="Shape 2256"/>
        <p:cNvGrpSpPr/>
        <p:nvPr/>
      </p:nvGrpSpPr>
      <p:grpSpPr>
        <a:xfrm>
          <a:off x="0" y="0"/>
          <a:ext cx="0" cy="0"/>
          <a:chOff x="0" y="0"/>
          <a:chExt cx="0" cy="0"/>
        </a:xfrm>
      </p:grpSpPr>
      <p:pic>
        <p:nvPicPr>
          <p:cNvPr descr="A picture containing toy, doll&#10;&#10;Description automatically generated" id="2257" name="Google Shape;2257;p194"/>
          <p:cNvPicPr preferRelativeResize="0"/>
          <p:nvPr/>
        </p:nvPicPr>
        <p:blipFill rotWithShape="1">
          <a:blip r:embed="rId4">
            <a:alphaModFix/>
          </a:blip>
          <a:srcRect b="41296" l="60729" r="0" t="30555"/>
          <a:stretch/>
        </p:blipFill>
        <p:spPr>
          <a:xfrm>
            <a:off x="6959600" y="4394200"/>
            <a:ext cx="4787900" cy="1930400"/>
          </a:xfrm>
          <a:prstGeom prst="rect">
            <a:avLst/>
          </a:prstGeom>
          <a:noFill/>
          <a:ln>
            <a:noFill/>
          </a:ln>
        </p:spPr>
      </p:pic>
      <p:pic>
        <p:nvPicPr>
          <p:cNvPr descr="A picture containing toy, doll&#10;&#10;Description automatically generated" id="2258" name="Google Shape;2258;p194"/>
          <p:cNvPicPr preferRelativeResize="0"/>
          <p:nvPr/>
        </p:nvPicPr>
        <p:blipFill rotWithShape="1">
          <a:blip r:embed="rId4">
            <a:alphaModFix/>
          </a:blip>
          <a:srcRect b="8703" l="38125" r="38750" t="740"/>
          <a:stretch/>
        </p:blipFill>
        <p:spPr>
          <a:xfrm>
            <a:off x="4076583" y="4203700"/>
            <a:ext cx="660166" cy="1454150"/>
          </a:xfrm>
          <a:prstGeom prst="rect">
            <a:avLst/>
          </a:prstGeom>
          <a:noFill/>
          <a:ln>
            <a:noFill/>
          </a:ln>
        </p:spPr>
      </p:pic>
      <p:pic>
        <p:nvPicPr>
          <p:cNvPr descr="A picture containing toy, doll&#10;&#10;Description automatically generated" id="2259" name="Google Shape;2259;p194"/>
          <p:cNvPicPr preferRelativeResize="0"/>
          <p:nvPr/>
        </p:nvPicPr>
        <p:blipFill rotWithShape="1">
          <a:blip r:embed="rId4">
            <a:alphaModFix/>
          </a:blip>
          <a:srcRect b="8703" l="15638" r="67212" t="740"/>
          <a:stretch/>
        </p:blipFill>
        <p:spPr>
          <a:xfrm>
            <a:off x="4577298" y="4445000"/>
            <a:ext cx="489534" cy="1454150"/>
          </a:xfrm>
          <a:prstGeom prst="rect">
            <a:avLst/>
          </a:prstGeom>
          <a:noFill/>
          <a:ln>
            <a:noFill/>
          </a:ln>
        </p:spPr>
      </p:pic>
      <p:pic>
        <p:nvPicPr>
          <p:cNvPr descr="A picture containing toy, doll&#10;&#10;Description automatically generated" id="2260" name="Google Shape;2260;p194"/>
          <p:cNvPicPr preferRelativeResize="0"/>
          <p:nvPr/>
        </p:nvPicPr>
        <p:blipFill rotWithShape="1">
          <a:blip r:embed="rId4">
            <a:alphaModFix/>
          </a:blip>
          <a:srcRect b="8703" l="-2603" r="79478" t="740"/>
          <a:stretch/>
        </p:blipFill>
        <p:spPr>
          <a:xfrm>
            <a:off x="3492500" y="4445000"/>
            <a:ext cx="660166" cy="1454150"/>
          </a:xfrm>
          <a:prstGeom prst="rect">
            <a:avLst/>
          </a:prstGeom>
          <a:noFill/>
          <a:ln>
            <a:noFill/>
          </a:ln>
        </p:spPr>
      </p:pic>
      <p:sp>
        <p:nvSpPr>
          <p:cNvPr id="2261" name="Google Shape;2261;p194"/>
          <p:cNvSpPr/>
          <p:nvPr/>
        </p:nvSpPr>
        <p:spPr>
          <a:xfrm>
            <a:off x="6115" y="0"/>
            <a:ext cx="8058386" cy="2677656"/>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	“I am going to the market,” Mother said. </a:t>
            </a:r>
            <a:endParaRPr/>
          </a:p>
          <a:p>
            <a:pPr indent="0" lvl="0" marL="0" marR="0" rtl="0" algn="l">
              <a:spcBef>
                <a:spcPts val="0"/>
              </a:spcBef>
              <a:spcAft>
                <a:spcPts val="0"/>
              </a:spcAft>
              <a:buNone/>
            </a:pPr>
            <a:r>
              <a:rPr lang="en-US" sz="2400" cap="none">
                <a:solidFill>
                  <a:schemeClr val="dk1"/>
                </a:solidFill>
                <a:latin typeface="Arial"/>
                <a:ea typeface="Arial"/>
                <a:cs typeface="Arial"/>
                <a:sym typeface="Arial"/>
              </a:rPr>
              <a:t>	“Can we go too?” asked Tina and Shiela.</a:t>
            </a:r>
            <a:endParaRPr/>
          </a:p>
          <a:p>
            <a:pPr indent="0" lvl="0" marL="0" marR="0" rtl="0" algn="l">
              <a:spcBef>
                <a:spcPts val="0"/>
              </a:spcBef>
              <a:spcAft>
                <a:spcPts val="0"/>
              </a:spcAft>
              <a:buNone/>
            </a:pPr>
            <a:r>
              <a:rPr lang="en-US" sz="2400" cap="none">
                <a:solidFill>
                  <a:schemeClr val="dk1"/>
                </a:solidFill>
                <a:latin typeface="Arial"/>
                <a:ea typeface="Arial"/>
                <a:cs typeface="Arial"/>
                <a:sym typeface="Arial"/>
              </a:rPr>
              <a:t> 	“Yes, you may,” mother answered. </a:t>
            </a:r>
            <a:endParaRPr/>
          </a:p>
          <a:p>
            <a:pPr indent="0" lvl="0" marL="0" marR="0" rtl="0" algn="l">
              <a:spcBef>
                <a:spcPts val="0"/>
              </a:spcBef>
              <a:spcAft>
                <a:spcPts val="0"/>
              </a:spcAft>
              <a:buNone/>
            </a:pPr>
            <a:r>
              <a:rPr lang="en-US" sz="2400">
                <a:solidFill>
                  <a:schemeClr val="dk1"/>
                </a:solidFill>
                <a:latin typeface="Arial"/>
                <a:ea typeface="Arial"/>
                <a:cs typeface="Arial"/>
                <a:sym typeface="Arial"/>
              </a:rPr>
              <a:t>Mother, Tina, and Shiela rode the jeepney. Tina saw a girl selling plastic bags as they entered the market. Mother bought meat from the meat shop.</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5" name="Shape 2265"/>
        <p:cNvGrpSpPr/>
        <p:nvPr/>
      </p:nvGrpSpPr>
      <p:grpSpPr>
        <a:xfrm>
          <a:off x="0" y="0"/>
          <a:ext cx="0" cy="0"/>
          <a:chOff x="0" y="0"/>
          <a:chExt cx="0" cy="0"/>
        </a:xfrm>
      </p:grpSpPr>
      <p:sp>
        <p:nvSpPr>
          <p:cNvPr id="2266" name="Google Shape;2266;p195"/>
          <p:cNvSpPr/>
          <p:nvPr/>
        </p:nvSpPr>
        <p:spPr>
          <a:xfrm>
            <a:off x="0" y="5103674"/>
            <a:ext cx="12192000" cy="1754326"/>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	Shiela saw all kinds of fish at the fish stall. There  were bangus, dalagang bukid, tilapia, and others.</a:t>
            </a:r>
            <a:endParaRPr/>
          </a:p>
          <a:p>
            <a:pPr indent="0" lvl="0" marL="0" marR="0" rtl="0" algn="l">
              <a:spcBef>
                <a:spcPts val="0"/>
              </a:spcBef>
              <a:spcAft>
                <a:spcPts val="0"/>
              </a:spcAft>
              <a:buNone/>
            </a:pPr>
            <a:r>
              <a:rPr lang="en-US" sz="1800" cap="none">
                <a:solidFill>
                  <a:schemeClr val="dk1"/>
                </a:solidFill>
                <a:latin typeface="Arial"/>
                <a:ea typeface="Arial"/>
                <a:cs typeface="Arial"/>
                <a:sym typeface="Arial"/>
              </a:rPr>
              <a:t>	“Mother</a:t>
            </a:r>
            <a:r>
              <a:rPr lang="en-US" sz="1800">
                <a:solidFill>
                  <a:schemeClr val="dk1"/>
                </a:solidFill>
                <a:latin typeface="Arial"/>
                <a:ea typeface="Arial"/>
                <a:cs typeface="Arial"/>
                <a:sym typeface="Arial"/>
              </a:rPr>
              <a:t>, let’s buy some watermelon,” Tina said. So, they went to the fruit stand and bought fruits. “Oh! I almost forgot to buy vegetables,” mother said. The two girls and their mother went to the vegetable section. Sheila said, “Mother I’m tired. “Can we rest now?” Mother took them to an eatery and bought halo-halo. They all enjoyed the halo-halo.</a:t>
            </a:r>
            <a:endParaRPr/>
          </a:p>
        </p:txBody>
      </p:sp>
      <p:pic>
        <p:nvPicPr>
          <p:cNvPr descr="A picture containing toy, doll&#10;&#10;Description automatically generated" id="2267" name="Google Shape;2267;p195"/>
          <p:cNvPicPr preferRelativeResize="0"/>
          <p:nvPr/>
        </p:nvPicPr>
        <p:blipFill rotWithShape="1">
          <a:blip r:embed="rId4">
            <a:alphaModFix/>
          </a:blip>
          <a:srcRect b="8703" l="38125" r="38750" t="740"/>
          <a:stretch/>
        </p:blipFill>
        <p:spPr>
          <a:xfrm>
            <a:off x="2641483" y="1295400"/>
            <a:ext cx="1637020" cy="3605870"/>
          </a:xfrm>
          <a:prstGeom prst="rect">
            <a:avLst/>
          </a:prstGeom>
          <a:noFill/>
          <a:ln>
            <a:noFill/>
          </a:ln>
        </p:spPr>
      </p:pic>
      <p:pic>
        <p:nvPicPr>
          <p:cNvPr descr="A picture containing toy, doll&#10;&#10;Description automatically generated" id="2268" name="Google Shape;2268;p195"/>
          <p:cNvPicPr preferRelativeResize="0"/>
          <p:nvPr/>
        </p:nvPicPr>
        <p:blipFill rotWithShape="1">
          <a:blip r:embed="rId4">
            <a:alphaModFix/>
          </a:blip>
          <a:srcRect b="8703" l="15638" r="67212" t="740"/>
          <a:stretch/>
        </p:blipFill>
        <p:spPr>
          <a:xfrm flipH="1">
            <a:off x="898227" y="1497805"/>
            <a:ext cx="1213902" cy="3605869"/>
          </a:xfrm>
          <a:prstGeom prst="rect">
            <a:avLst/>
          </a:prstGeom>
          <a:noFill/>
          <a:ln>
            <a:noFill/>
          </a:ln>
        </p:spPr>
      </p:pic>
      <p:pic>
        <p:nvPicPr>
          <p:cNvPr descr="A picture containing toy, doll&#10;&#10;Description automatically generated" id="2269" name="Google Shape;2269;p195"/>
          <p:cNvPicPr preferRelativeResize="0"/>
          <p:nvPr/>
        </p:nvPicPr>
        <p:blipFill rotWithShape="1">
          <a:blip r:embed="rId4">
            <a:alphaModFix/>
          </a:blip>
          <a:srcRect b="8703" l="-2603" r="79478" t="740"/>
          <a:stretch/>
        </p:blipFill>
        <p:spPr>
          <a:xfrm>
            <a:off x="1505178" y="1536698"/>
            <a:ext cx="1637020" cy="360587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3" name="Shape 2273"/>
        <p:cNvGrpSpPr/>
        <p:nvPr/>
      </p:nvGrpSpPr>
      <p:grpSpPr>
        <a:xfrm>
          <a:off x="0" y="0"/>
          <a:ext cx="0" cy="0"/>
          <a:chOff x="0" y="0"/>
          <a:chExt cx="0" cy="0"/>
        </a:xfrm>
      </p:grpSpPr>
      <p:pic>
        <p:nvPicPr>
          <p:cNvPr descr="Background pattern&#10;&#10;Description automatically generated" id="2274" name="Google Shape;2274;p19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2275" name="Google Shape;2275;p196"/>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2276" name="Google Shape;2276;p196"/>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2277" name="Google Shape;2277;p196"/>
          <p:cNvSpPr/>
          <p:nvPr/>
        </p:nvSpPr>
        <p:spPr>
          <a:xfrm>
            <a:off x="3244340" y="3516627"/>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Let’s begin…</a:t>
            </a:r>
            <a:endParaRPr/>
          </a:p>
        </p:txBody>
      </p:sp>
      <p:sp>
        <p:nvSpPr>
          <p:cNvPr id="2278" name="Google Shape;2278;p196"/>
          <p:cNvSpPr txBox="1"/>
          <p:nvPr/>
        </p:nvSpPr>
        <p:spPr>
          <a:xfrm>
            <a:off x="1300480" y="1577058"/>
            <a:ext cx="1001649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7030A0"/>
                </a:solidFill>
                <a:latin typeface="Arial"/>
                <a:ea typeface="Arial"/>
                <a:cs typeface="Arial"/>
                <a:sym typeface="Arial"/>
              </a:rPr>
              <a:t>Read and understand each questions. Then, Click the correct answer.</a:t>
            </a:r>
            <a:endParaRPr sz="4000">
              <a:solidFill>
                <a:srgbClr val="7030A0"/>
              </a:solidFill>
              <a:latin typeface="Arial"/>
              <a:ea typeface="Arial"/>
              <a:cs typeface="Arial"/>
              <a:sym typeface="Arial"/>
            </a:endParaRPr>
          </a:p>
        </p:txBody>
      </p:sp>
      <p:sp>
        <p:nvSpPr>
          <p:cNvPr id="2279" name="Google Shape;2279;p196"/>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pic>
        <p:nvPicPr>
          <p:cNvPr descr="Graphical user interface&#10;&#10;Description automatically generated with medium confidence" id="2284" name="Google Shape;2284;p19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85" name="Google Shape;2285;p197"/>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286" name="Google Shape;2286;p197"/>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Who are the characters in the story?</a:t>
            </a:r>
            <a:endParaRPr/>
          </a:p>
        </p:txBody>
      </p:sp>
      <p:sp>
        <p:nvSpPr>
          <p:cNvPr id="2287" name="Google Shape;2287;p197"/>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Tina, Shiela, and Mother</a:t>
            </a:r>
            <a:endParaRPr/>
          </a:p>
        </p:txBody>
      </p:sp>
      <p:sp>
        <p:nvSpPr>
          <p:cNvPr id="2288" name="Google Shape;2288;p197"/>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Katrina </a:t>
            </a:r>
            <a:endParaRPr/>
          </a:p>
        </p:txBody>
      </p:sp>
      <p:sp>
        <p:nvSpPr>
          <p:cNvPr id="2289" name="Google Shape;2289;p197"/>
          <p:cNvSpPr/>
          <p:nvPr/>
        </p:nvSpPr>
        <p:spPr>
          <a:xfrm>
            <a:off x="3835401" y="5374662"/>
            <a:ext cx="40640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Mother </a:t>
            </a:r>
            <a:endParaRPr/>
          </a:p>
        </p:txBody>
      </p:sp>
      <p:sp>
        <p:nvSpPr>
          <p:cNvPr id="2290" name="Google Shape;2290;p197"/>
          <p:cNvSpPr/>
          <p:nvPr/>
        </p:nvSpPr>
        <p:spPr>
          <a:xfrm>
            <a:off x="3835401" y="3659566"/>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pic>
        <p:nvPicPr>
          <p:cNvPr descr="Graphical user interface&#10;&#10;Description automatically generated with medium confidence" id="2295" name="Google Shape;2295;p19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296" name="Google Shape;2296;p198"/>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297" name="Google Shape;2297;p198"/>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Where did the story happen?</a:t>
            </a:r>
            <a:endParaRPr/>
          </a:p>
        </p:txBody>
      </p:sp>
      <p:sp>
        <p:nvSpPr>
          <p:cNvPr id="2298" name="Google Shape;2298;p198"/>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400">
                <a:solidFill>
                  <a:schemeClr val="dk1"/>
                </a:solidFill>
                <a:latin typeface="Comic Sans MS"/>
                <a:ea typeface="Comic Sans MS"/>
                <a:cs typeface="Comic Sans MS"/>
                <a:sym typeface="Comic Sans MS"/>
              </a:rPr>
              <a:t>Store</a:t>
            </a:r>
            <a:endParaRPr/>
          </a:p>
        </p:txBody>
      </p:sp>
      <p:sp>
        <p:nvSpPr>
          <p:cNvPr id="2299" name="Google Shape;2299;p198"/>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dk1"/>
                </a:solidFill>
                <a:latin typeface="Comic Sans MS"/>
                <a:ea typeface="Comic Sans MS"/>
                <a:cs typeface="Comic Sans MS"/>
                <a:sym typeface="Comic Sans MS"/>
              </a:rPr>
              <a:t>School</a:t>
            </a:r>
            <a:endParaRPr/>
          </a:p>
        </p:txBody>
      </p:sp>
      <p:sp>
        <p:nvSpPr>
          <p:cNvPr id="2300" name="Google Shape;2300;p198"/>
          <p:cNvSpPr/>
          <p:nvPr/>
        </p:nvSpPr>
        <p:spPr>
          <a:xfrm>
            <a:off x="3835401" y="5374662"/>
            <a:ext cx="40640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Market</a:t>
            </a:r>
            <a:endParaRPr/>
          </a:p>
        </p:txBody>
      </p:sp>
      <p:sp>
        <p:nvSpPr>
          <p:cNvPr id="2301" name="Google Shape;2301;p198"/>
          <p:cNvSpPr/>
          <p:nvPr/>
        </p:nvSpPr>
        <p:spPr>
          <a:xfrm>
            <a:off x="3835401" y="5817144"/>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pic>
        <p:nvPicPr>
          <p:cNvPr descr="Graphical user interface&#10;&#10;Description automatically generated with medium confidence" id="2306" name="Google Shape;2306;p19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07" name="Google Shape;2307;p199"/>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308" name="Google Shape;2308;p199"/>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did Shiela see at the fish stall?</a:t>
            </a:r>
            <a:endParaRPr/>
          </a:p>
        </p:txBody>
      </p:sp>
      <p:sp>
        <p:nvSpPr>
          <p:cNvPr id="2309" name="Google Shape;2309;p199"/>
          <p:cNvSpPr/>
          <p:nvPr/>
        </p:nvSpPr>
        <p:spPr>
          <a:xfrm>
            <a:off x="2984500" y="3327402"/>
            <a:ext cx="60578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Lapu-lapu and Tulingan</a:t>
            </a:r>
            <a:endParaRPr sz="4000">
              <a:solidFill>
                <a:schemeClr val="dk1"/>
              </a:solidFill>
              <a:latin typeface="Comic Sans MS"/>
              <a:ea typeface="Comic Sans MS"/>
              <a:cs typeface="Comic Sans MS"/>
              <a:sym typeface="Comic Sans MS"/>
            </a:endParaRPr>
          </a:p>
        </p:txBody>
      </p:sp>
      <p:sp>
        <p:nvSpPr>
          <p:cNvPr id="2310" name="Google Shape;2310;p199"/>
          <p:cNvSpPr/>
          <p:nvPr/>
        </p:nvSpPr>
        <p:spPr>
          <a:xfrm>
            <a:off x="2984501" y="4334244"/>
            <a:ext cx="60578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Salmon, Crab, and Shrimp</a:t>
            </a:r>
            <a:endParaRPr/>
          </a:p>
        </p:txBody>
      </p:sp>
      <p:sp>
        <p:nvSpPr>
          <p:cNvPr id="2311" name="Google Shape;2311;p199"/>
          <p:cNvSpPr/>
          <p:nvPr/>
        </p:nvSpPr>
        <p:spPr>
          <a:xfrm>
            <a:off x="2984500" y="5374662"/>
            <a:ext cx="60578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Bangus, Dalagang bukid and Tilapia</a:t>
            </a:r>
            <a:endParaRPr/>
          </a:p>
        </p:txBody>
      </p:sp>
      <p:sp>
        <p:nvSpPr>
          <p:cNvPr id="2312" name="Google Shape;2312;p199"/>
          <p:cNvSpPr/>
          <p:nvPr/>
        </p:nvSpPr>
        <p:spPr>
          <a:xfrm>
            <a:off x="2961640" y="5852160"/>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A screenshot of a video game&#10;&#10;Description automatically generated with medium confidence" id="89" name="Google Shape;89;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0" name="Google Shape;90;p2"/>
          <p:cNvSpPr/>
          <p:nvPr/>
        </p:nvSpPr>
        <p:spPr>
          <a:xfrm>
            <a:off x="2123440" y="1646534"/>
            <a:ext cx="8412480" cy="186204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1500" u="none" cap="none" strike="noStrike">
                <a:solidFill>
                  <a:schemeClr val="lt1"/>
                </a:solidFill>
                <a:latin typeface="Rockwell"/>
                <a:ea typeface="Rockwell"/>
                <a:cs typeface="Rockwell"/>
                <a:sym typeface="Rockwell"/>
              </a:rPr>
              <a:t>RAP</a:t>
            </a:r>
            <a:endParaRPr/>
          </a:p>
        </p:txBody>
      </p:sp>
      <p:sp>
        <p:nvSpPr>
          <p:cNvPr id="91" name="Google Shape;91;p2"/>
          <p:cNvSpPr/>
          <p:nvPr/>
        </p:nvSpPr>
        <p:spPr>
          <a:xfrm>
            <a:off x="2032000" y="3429000"/>
            <a:ext cx="820928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800" u="none" cap="none" strike="noStrike">
                <a:solidFill>
                  <a:schemeClr val="lt1"/>
                </a:solidFill>
                <a:latin typeface="Rockwell"/>
                <a:ea typeface="Rockwell"/>
                <a:cs typeface="Rockwell"/>
                <a:sym typeface="Rockwell"/>
              </a:rPr>
              <a:t>Reading Application Partner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A picture containing line chart&#10;&#10;Description automatically generated" id="287" name="Google Shape;287;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88" name="Google Shape;288;p20"/>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89" name="Google Shape;289;p20"/>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3</a:t>
            </a:r>
            <a:endParaRPr/>
          </a:p>
        </p:txBody>
      </p:sp>
      <p:sp>
        <p:nvSpPr>
          <p:cNvPr id="290" name="Google Shape;290;p20">
            <a:hlinkClick action="ppaction://hlinkshowjump?jump=nextslide"/>
          </p:cNvPr>
          <p:cNvSpPr/>
          <p:nvPr/>
        </p:nvSpPr>
        <p:spPr>
          <a:xfrm>
            <a:off x="1016000" y="2421261"/>
            <a:ext cx="10502900" cy="2823839"/>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Rockwell"/>
                <a:ea typeface="Rockwell"/>
                <a:cs typeface="Rockwell"/>
                <a:sym typeface="Rockwell"/>
              </a:rPr>
              <a:t>I’m ready to read Phrases and Sentences!</a:t>
            </a:r>
            <a:endParaRPr/>
          </a:p>
        </p:txBody>
      </p:sp>
      <p:sp>
        <p:nvSpPr>
          <p:cNvPr id="291" name="Google Shape;291;p20">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6" name="Shape 2316"/>
        <p:cNvGrpSpPr/>
        <p:nvPr/>
      </p:nvGrpSpPr>
      <p:grpSpPr>
        <a:xfrm>
          <a:off x="0" y="0"/>
          <a:ext cx="0" cy="0"/>
          <a:chOff x="0" y="0"/>
          <a:chExt cx="0" cy="0"/>
        </a:xfrm>
      </p:grpSpPr>
      <p:pic>
        <p:nvPicPr>
          <p:cNvPr descr="Graphical user interface&#10;&#10;Description automatically generated with medium confidence" id="2317" name="Google Shape;2317;p20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18" name="Google Shape;2318;p200"/>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319" name="Google Shape;2319;p200"/>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Where did mother, Tina, and Shiela go after the fish stall?</a:t>
            </a:r>
            <a:endParaRPr/>
          </a:p>
        </p:txBody>
      </p:sp>
      <p:sp>
        <p:nvSpPr>
          <p:cNvPr id="2320" name="Google Shape;2320;p200"/>
          <p:cNvSpPr/>
          <p:nvPr/>
        </p:nvSpPr>
        <p:spPr>
          <a:xfrm>
            <a:off x="2984500" y="3327402"/>
            <a:ext cx="6057898"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They went to an eatery and bought halo-halo.</a:t>
            </a:r>
            <a:endParaRPr/>
          </a:p>
        </p:txBody>
      </p:sp>
      <p:sp>
        <p:nvSpPr>
          <p:cNvPr id="2321" name="Google Shape;2321;p200"/>
          <p:cNvSpPr/>
          <p:nvPr/>
        </p:nvSpPr>
        <p:spPr>
          <a:xfrm>
            <a:off x="2984501" y="4334244"/>
            <a:ext cx="60578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They went to the vegetable section and bought carrots.</a:t>
            </a:r>
            <a:endParaRPr/>
          </a:p>
        </p:txBody>
      </p:sp>
      <p:sp>
        <p:nvSpPr>
          <p:cNvPr id="2322" name="Google Shape;2322;p200"/>
          <p:cNvSpPr/>
          <p:nvPr/>
        </p:nvSpPr>
        <p:spPr>
          <a:xfrm>
            <a:off x="2984500" y="5374662"/>
            <a:ext cx="60578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They went to the fruit stand and bought fruits. </a:t>
            </a:r>
            <a:endParaRPr/>
          </a:p>
        </p:txBody>
      </p:sp>
      <p:sp>
        <p:nvSpPr>
          <p:cNvPr id="2323" name="Google Shape;2323;p200"/>
          <p:cNvSpPr/>
          <p:nvPr/>
        </p:nvSpPr>
        <p:spPr>
          <a:xfrm>
            <a:off x="3088640" y="5889769"/>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pic>
        <p:nvPicPr>
          <p:cNvPr descr="Graphical user interface&#10;&#10;Description automatically generated with medium confidence" id="2328" name="Google Shape;2328;p20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29" name="Google Shape;2329;p201"/>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330" name="Google Shape;2330;p201"/>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After the vegetable section, where did they go?</a:t>
            </a:r>
            <a:endParaRPr/>
          </a:p>
        </p:txBody>
      </p:sp>
      <p:sp>
        <p:nvSpPr>
          <p:cNvPr id="2331" name="Google Shape;2331;p201"/>
          <p:cNvSpPr/>
          <p:nvPr/>
        </p:nvSpPr>
        <p:spPr>
          <a:xfrm>
            <a:off x="2984500" y="3327402"/>
            <a:ext cx="6057898"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They went to an eatery and bought halo-halo.</a:t>
            </a:r>
            <a:endParaRPr/>
          </a:p>
        </p:txBody>
      </p:sp>
      <p:sp>
        <p:nvSpPr>
          <p:cNvPr id="2332" name="Google Shape;2332;p201"/>
          <p:cNvSpPr/>
          <p:nvPr/>
        </p:nvSpPr>
        <p:spPr>
          <a:xfrm>
            <a:off x="2984501" y="4334244"/>
            <a:ext cx="60578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They went to the vegetable section and bought carrots.</a:t>
            </a:r>
            <a:endParaRPr/>
          </a:p>
        </p:txBody>
      </p:sp>
      <p:sp>
        <p:nvSpPr>
          <p:cNvPr id="2333" name="Google Shape;2333;p201"/>
          <p:cNvSpPr/>
          <p:nvPr/>
        </p:nvSpPr>
        <p:spPr>
          <a:xfrm>
            <a:off x="2984500" y="5374662"/>
            <a:ext cx="60578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They went to the fruit stand and bought fruits. </a:t>
            </a:r>
            <a:endParaRPr/>
          </a:p>
        </p:txBody>
      </p:sp>
      <p:sp>
        <p:nvSpPr>
          <p:cNvPr id="2334" name="Google Shape;2334;p201"/>
          <p:cNvSpPr/>
          <p:nvPr/>
        </p:nvSpPr>
        <p:spPr>
          <a:xfrm>
            <a:off x="2984500" y="3659566"/>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pic>
        <p:nvPicPr>
          <p:cNvPr descr="A picture containing line chart&#10;&#10;Description automatically generated" id="2339" name="Google Shape;2339;p20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340" name="Google Shape;2340;p202"/>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341" name="Google Shape;2341;p202"/>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3</a:t>
            </a:r>
            <a:endParaRPr/>
          </a:p>
        </p:txBody>
      </p:sp>
      <p:sp>
        <p:nvSpPr>
          <p:cNvPr id="2342" name="Google Shape;2342;p202">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pic>
        <p:nvPicPr>
          <p:cNvPr descr="A picture containing icon&#10;&#10;Description automatically generated" id="2343" name="Google Shape;2343;p202"/>
          <p:cNvPicPr preferRelativeResize="0"/>
          <p:nvPr/>
        </p:nvPicPr>
        <p:blipFill rotWithShape="1">
          <a:blip r:embed="rId6">
            <a:alphaModFix/>
          </a:blip>
          <a:srcRect b="71482" l="45625" r="0" t="0"/>
          <a:stretch/>
        </p:blipFill>
        <p:spPr>
          <a:xfrm>
            <a:off x="1358900" y="2451100"/>
            <a:ext cx="10414000" cy="1689100"/>
          </a:xfrm>
          <a:prstGeom prst="rect">
            <a:avLst/>
          </a:prstGeom>
          <a:noFill/>
          <a:ln>
            <a:noFill/>
          </a:ln>
        </p:spPr>
      </p:pic>
      <p:sp>
        <p:nvSpPr>
          <p:cNvPr id="2344" name="Google Shape;2344;p202"/>
          <p:cNvSpPr txBox="1"/>
          <p:nvPr/>
        </p:nvSpPr>
        <p:spPr>
          <a:xfrm>
            <a:off x="1722120" y="3003262"/>
            <a:ext cx="752348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lt1"/>
                </a:solidFill>
                <a:latin typeface="Arial"/>
                <a:ea typeface="Arial"/>
                <a:cs typeface="Arial"/>
                <a:sym typeface="Arial"/>
              </a:rPr>
              <a:t>“The Buzzing Mosquito”</a:t>
            </a:r>
            <a:endParaRPr b="1" sz="4400" cap="none">
              <a:solidFill>
                <a:schemeClr val="lt1"/>
              </a:solidFill>
              <a:latin typeface="Arial"/>
              <a:ea typeface="Arial"/>
              <a:cs typeface="Arial"/>
              <a:sym typeface="Arial"/>
            </a:endParaRPr>
          </a:p>
        </p:txBody>
      </p:sp>
      <p:pic>
        <p:nvPicPr>
          <p:cNvPr descr="A picture containing icon&#10;&#10;Description automatically generated" id="2345" name="Google Shape;2345;p202">
            <a:hlinkClick action="ppaction://hlinkshowjump?jump=nextslide"/>
          </p:cNvPr>
          <p:cNvPicPr preferRelativeResize="0"/>
          <p:nvPr/>
        </p:nvPicPr>
        <p:blipFill rotWithShape="1">
          <a:blip r:embed="rId6">
            <a:alphaModFix/>
          </a:blip>
          <a:srcRect b="57700" l="30517" r="54416" t="15172"/>
          <a:stretch/>
        </p:blipFill>
        <p:spPr>
          <a:xfrm rot="-5812169">
            <a:off x="9866528" y="3669152"/>
            <a:ext cx="792762" cy="802893"/>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9" name="Shape 2349"/>
        <p:cNvGrpSpPr/>
        <p:nvPr/>
      </p:nvGrpSpPr>
      <p:grpSpPr>
        <a:xfrm>
          <a:off x="0" y="0"/>
          <a:ext cx="0" cy="0"/>
          <a:chOff x="0" y="0"/>
          <a:chExt cx="0" cy="0"/>
        </a:xfrm>
      </p:grpSpPr>
      <p:sp>
        <p:nvSpPr>
          <p:cNvPr id="2350" name="Google Shape;2350;p203"/>
          <p:cNvSpPr/>
          <p:nvPr/>
        </p:nvSpPr>
        <p:spPr>
          <a:xfrm>
            <a:off x="1200150" y="501471"/>
            <a:ext cx="9791700" cy="5632311"/>
          </a:xfrm>
          <a:prstGeom prst="rect">
            <a:avLst/>
          </a:prstGeom>
          <a:solidFill>
            <a:srgbClr val="92D050">
              <a:alpha val="81960"/>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	Once there was a cruel king. He was king crab. All small insects and creatures are under him.</a:t>
            </a:r>
            <a:endParaRPr/>
          </a:p>
          <a:p>
            <a:pPr indent="0" lvl="0" marL="0" marR="0" rtl="0" algn="just">
              <a:spcBef>
                <a:spcPts val="0"/>
              </a:spcBef>
              <a:spcAft>
                <a:spcPts val="0"/>
              </a:spcAft>
              <a:buNone/>
            </a:pPr>
            <a:r>
              <a:rPr lang="en-US" sz="3600" cap="none">
                <a:solidFill>
                  <a:schemeClr val="dk1"/>
                </a:solidFill>
                <a:latin typeface="Arial"/>
                <a:ea typeface="Arial"/>
                <a:cs typeface="Arial"/>
                <a:sym typeface="Arial"/>
              </a:rPr>
              <a:t>	When he was asleep, he wanted everybody to keep quiet.</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One day, when he was asleep, frogs croaked and laughed very loudly.</a:t>
            </a:r>
            <a:endParaRPr/>
          </a:p>
          <a:p>
            <a:pPr indent="0" lvl="0" marL="0" marR="0" rtl="0" algn="just">
              <a:spcBef>
                <a:spcPts val="0"/>
              </a:spcBef>
              <a:spcAft>
                <a:spcPts val="0"/>
              </a:spcAft>
              <a:buNone/>
            </a:pPr>
            <a:r>
              <a:rPr lang="en-US" sz="3600" cap="none">
                <a:solidFill>
                  <a:schemeClr val="dk1"/>
                </a:solidFill>
                <a:latin typeface="Arial"/>
                <a:ea typeface="Arial"/>
                <a:cs typeface="Arial"/>
                <a:sym typeface="Arial"/>
              </a:rPr>
              <a:t>	The king was awakened. He called for the biggest frog.</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4" name="Shape 2354"/>
        <p:cNvGrpSpPr/>
        <p:nvPr/>
      </p:nvGrpSpPr>
      <p:grpSpPr>
        <a:xfrm>
          <a:off x="0" y="0"/>
          <a:ext cx="0" cy="0"/>
          <a:chOff x="0" y="0"/>
          <a:chExt cx="0" cy="0"/>
        </a:xfrm>
      </p:grpSpPr>
      <p:sp>
        <p:nvSpPr>
          <p:cNvPr id="2355" name="Google Shape;2355;p204"/>
          <p:cNvSpPr/>
          <p:nvPr/>
        </p:nvSpPr>
        <p:spPr>
          <a:xfrm>
            <a:off x="736600" y="335845"/>
            <a:ext cx="10718800" cy="6186309"/>
          </a:xfrm>
          <a:prstGeom prst="rect">
            <a:avLst/>
          </a:prstGeom>
          <a:solidFill>
            <a:srgbClr val="92D050">
              <a:alpha val="80784"/>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	“Why were you laughing so loudly?” he asked.</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“We were laughing because we saw the turtle carrying his house on his back,” answered the frog. </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The king called for the turtle.</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“Why do you carry your house on your back?” he asked.</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“I carry it on my back because I’m afraid the firefly might burn it,” the turtle replied.</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9" name="Shape 2359"/>
        <p:cNvGrpSpPr/>
        <p:nvPr/>
      </p:nvGrpSpPr>
      <p:grpSpPr>
        <a:xfrm>
          <a:off x="0" y="0"/>
          <a:ext cx="0" cy="0"/>
          <a:chOff x="0" y="0"/>
          <a:chExt cx="0" cy="0"/>
        </a:xfrm>
      </p:grpSpPr>
      <p:sp>
        <p:nvSpPr>
          <p:cNvPr id="2360" name="Google Shape;2360;p205"/>
          <p:cNvSpPr/>
          <p:nvPr/>
        </p:nvSpPr>
        <p:spPr>
          <a:xfrm>
            <a:off x="736600" y="754945"/>
            <a:ext cx="10718800" cy="5078313"/>
          </a:xfrm>
          <a:prstGeom prst="rect">
            <a:avLst/>
          </a:prstGeom>
          <a:solidFill>
            <a:srgbClr val="92D050">
              <a:alpha val="80784"/>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	“Why do you carry fire with you?” the king asked the firefly. </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“To protect me from the mosquito who likes to bite me.” </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The king asked the mosquito why he likes to bite the firefly. The mosquito did not answer but flew straight to the king and stung him. The king got angry and killed the mosquito.</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4" name="Shape 2364"/>
        <p:cNvGrpSpPr/>
        <p:nvPr/>
      </p:nvGrpSpPr>
      <p:grpSpPr>
        <a:xfrm>
          <a:off x="0" y="0"/>
          <a:ext cx="0" cy="0"/>
          <a:chOff x="0" y="0"/>
          <a:chExt cx="0" cy="0"/>
        </a:xfrm>
      </p:grpSpPr>
      <p:sp>
        <p:nvSpPr>
          <p:cNvPr id="2365" name="Google Shape;2365;p206"/>
          <p:cNvSpPr/>
          <p:nvPr/>
        </p:nvSpPr>
        <p:spPr>
          <a:xfrm>
            <a:off x="1028700" y="889843"/>
            <a:ext cx="10426700" cy="5078313"/>
          </a:xfrm>
          <a:prstGeom prst="rect">
            <a:avLst/>
          </a:prstGeom>
          <a:solidFill>
            <a:srgbClr val="92D050">
              <a:alpha val="81960"/>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	When the other mosquito heard what happened, they started looking for the king. King crab hid in a hole in the ground.</a:t>
            </a:r>
            <a:endParaRPr/>
          </a:p>
          <a:p>
            <a:pPr indent="0" lvl="0" marL="0" marR="0" rtl="0" algn="just">
              <a:spcBef>
                <a:spcPts val="0"/>
              </a:spcBef>
              <a:spcAft>
                <a:spcPts val="0"/>
              </a:spcAft>
              <a:buNone/>
            </a:pPr>
            <a:r>
              <a:t/>
            </a:r>
            <a:endParaRPr sz="3600">
              <a:solidFill>
                <a:schemeClr val="dk1"/>
              </a:solidFill>
              <a:latin typeface="Arial"/>
              <a:ea typeface="Arial"/>
              <a:cs typeface="Arial"/>
              <a:sym typeface="Arial"/>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Do you hear mosquitoes buzzing near your ears? That is because they are still looking for the king Crab in every hole they see.</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pic>
        <p:nvPicPr>
          <p:cNvPr descr="Background pattern&#10;&#10;Description automatically generated" id="2370" name="Google Shape;2370;p20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2371" name="Google Shape;2371;p207"/>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2372" name="Google Shape;2372;p207"/>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2373" name="Google Shape;2373;p207"/>
          <p:cNvSpPr/>
          <p:nvPr/>
        </p:nvSpPr>
        <p:spPr>
          <a:xfrm>
            <a:off x="3244340" y="3516627"/>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Let’s begin…</a:t>
            </a:r>
            <a:endParaRPr/>
          </a:p>
        </p:txBody>
      </p:sp>
      <p:sp>
        <p:nvSpPr>
          <p:cNvPr id="2374" name="Google Shape;2374;p207"/>
          <p:cNvSpPr txBox="1"/>
          <p:nvPr/>
        </p:nvSpPr>
        <p:spPr>
          <a:xfrm>
            <a:off x="1300480" y="1577058"/>
            <a:ext cx="1001649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7030A0"/>
                </a:solidFill>
                <a:latin typeface="Arial"/>
                <a:ea typeface="Arial"/>
                <a:cs typeface="Arial"/>
                <a:sym typeface="Arial"/>
              </a:rPr>
              <a:t>Read and understand each questions. Then, Click the correct answer.</a:t>
            </a:r>
            <a:endParaRPr sz="4000">
              <a:solidFill>
                <a:srgbClr val="7030A0"/>
              </a:solidFill>
              <a:latin typeface="Arial"/>
              <a:ea typeface="Arial"/>
              <a:cs typeface="Arial"/>
              <a:sym typeface="Arial"/>
            </a:endParaRPr>
          </a:p>
        </p:txBody>
      </p:sp>
      <p:sp>
        <p:nvSpPr>
          <p:cNvPr id="2375" name="Google Shape;2375;p207"/>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pic>
        <p:nvPicPr>
          <p:cNvPr descr="Graphical user interface&#10;&#10;Description automatically generated with medium confidence" id="2380" name="Google Shape;2380;p20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81" name="Google Shape;2381;p208"/>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382" name="Google Shape;2382;p208"/>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Who are the main characters in the story?</a:t>
            </a:r>
            <a:endParaRPr/>
          </a:p>
        </p:txBody>
      </p:sp>
      <p:sp>
        <p:nvSpPr>
          <p:cNvPr id="2383" name="Google Shape;2383;p208"/>
          <p:cNvSpPr/>
          <p:nvPr/>
        </p:nvSpPr>
        <p:spPr>
          <a:xfrm>
            <a:off x="3441701" y="3327402"/>
            <a:ext cx="4457700"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King Crab and Mosquito</a:t>
            </a:r>
            <a:endParaRPr/>
          </a:p>
        </p:txBody>
      </p:sp>
      <p:sp>
        <p:nvSpPr>
          <p:cNvPr id="2384" name="Google Shape;2384;p208"/>
          <p:cNvSpPr/>
          <p:nvPr/>
        </p:nvSpPr>
        <p:spPr>
          <a:xfrm>
            <a:off x="3441701" y="4334244"/>
            <a:ext cx="44576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frog</a:t>
            </a:r>
            <a:endParaRPr/>
          </a:p>
        </p:txBody>
      </p:sp>
      <p:sp>
        <p:nvSpPr>
          <p:cNvPr id="2385" name="Google Shape;2385;p208"/>
          <p:cNvSpPr/>
          <p:nvPr/>
        </p:nvSpPr>
        <p:spPr>
          <a:xfrm>
            <a:off x="3441701" y="5374662"/>
            <a:ext cx="44577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firefly</a:t>
            </a:r>
            <a:endParaRPr/>
          </a:p>
        </p:txBody>
      </p:sp>
      <p:sp>
        <p:nvSpPr>
          <p:cNvPr id="2386" name="Google Shape;2386;p208"/>
          <p:cNvSpPr/>
          <p:nvPr/>
        </p:nvSpPr>
        <p:spPr>
          <a:xfrm>
            <a:off x="3441701" y="382622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pic>
        <p:nvPicPr>
          <p:cNvPr descr="Graphical user interface&#10;&#10;Description automatically generated with medium confidence" id="2391" name="Google Shape;2391;p20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92" name="Google Shape;2392;p209"/>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393" name="Google Shape;2393;p209"/>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happened while King Crab was asleep ?</a:t>
            </a:r>
            <a:endParaRPr/>
          </a:p>
        </p:txBody>
      </p:sp>
      <p:sp>
        <p:nvSpPr>
          <p:cNvPr id="2394" name="Google Shape;2394;p209"/>
          <p:cNvSpPr/>
          <p:nvPr/>
        </p:nvSpPr>
        <p:spPr>
          <a:xfrm>
            <a:off x="2946400" y="3327402"/>
            <a:ext cx="53212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 frogs croaked and laughed very loudly.</a:t>
            </a:r>
            <a:endParaRPr/>
          </a:p>
        </p:txBody>
      </p:sp>
      <p:sp>
        <p:nvSpPr>
          <p:cNvPr id="2395" name="Google Shape;2395;p209"/>
          <p:cNvSpPr/>
          <p:nvPr/>
        </p:nvSpPr>
        <p:spPr>
          <a:xfrm>
            <a:off x="2946401" y="4334244"/>
            <a:ext cx="53212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 small creatures and insects play with each other.</a:t>
            </a:r>
            <a:endParaRPr/>
          </a:p>
        </p:txBody>
      </p:sp>
      <p:sp>
        <p:nvSpPr>
          <p:cNvPr id="2396" name="Google Shape;2396;p209"/>
          <p:cNvSpPr/>
          <p:nvPr/>
        </p:nvSpPr>
        <p:spPr>
          <a:xfrm>
            <a:off x="2946400" y="5374662"/>
            <a:ext cx="53212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The small creatures and insects argued.</a:t>
            </a:r>
            <a:endParaRPr/>
          </a:p>
        </p:txBody>
      </p:sp>
      <p:sp>
        <p:nvSpPr>
          <p:cNvPr id="2397" name="Google Shape;2397;p209"/>
          <p:cNvSpPr/>
          <p:nvPr/>
        </p:nvSpPr>
        <p:spPr>
          <a:xfrm>
            <a:off x="3048000" y="3735871"/>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descr="Background pattern&#10;&#10;Description automatically generated" id="296" name="Google Shape;296;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297" name="Google Shape;297;p21"/>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298" name="Google Shape;298;p21"/>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Phrases</a:t>
            </a:r>
            <a:endParaRPr/>
          </a:p>
        </p:txBody>
      </p:sp>
      <p:sp>
        <p:nvSpPr>
          <p:cNvPr id="299" name="Google Shape;299;p21"/>
          <p:cNvSpPr txBox="1"/>
          <p:nvPr/>
        </p:nvSpPr>
        <p:spPr>
          <a:xfrm>
            <a:off x="1273175" y="1743498"/>
            <a:ext cx="1001649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 a group of two or more words that express a single idea but do not form a complete sentence</a:t>
            </a:r>
            <a:endParaRPr sz="3200">
              <a:solidFill>
                <a:srgbClr val="7030A0"/>
              </a:solidFill>
              <a:latin typeface="Arial"/>
              <a:ea typeface="Arial"/>
              <a:cs typeface="Arial"/>
              <a:sym typeface="Arial"/>
            </a:endParaRPr>
          </a:p>
        </p:txBody>
      </p:sp>
      <p:sp>
        <p:nvSpPr>
          <p:cNvPr id="300" name="Google Shape;300;p21"/>
          <p:cNvSpPr/>
          <p:nvPr/>
        </p:nvSpPr>
        <p:spPr>
          <a:xfrm>
            <a:off x="1135863" y="403809"/>
            <a:ext cx="446468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Reading Time!</a:t>
            </a:r>
            <a:endParaRPr b="1" sz="4400" cap="none">
              <a:solidFill>
                <a:srgbClr val="002060"/>
              </a:solidFill>
              <a:latin typeface="Arial"/>
              <a:ea typeface="Arial"/>
              <a:cs typeface="Arial"/>
              <a:sym typeface="Arial"/>
            </a:endParaRPr>
          </a:p>
        </p:txBody>
      </p:sp>
      <p:pic>
        <p:nvPicPr>
          <p:cNvPr id="301" name="Google Shape;301;p21"/>
          <p:cNvPicPr preferRelativeResize="0"/>
          <p:nvPr/>
        </p:nvPicPr>
        <p:blipFill rotWithShape="1">
          <a:blip r:embed="rId5">
            <a:alphaModFix/>
          </a:blip>
          <a:srcRect b="8322" l="52065" r="7401" t="0"/>
          <a:stretch/>
        </p:blipFill>
        <p:spPr>
          <a:xfrm>
            <a:off x="388703" y="3081808"/>
            <a:ext cx="3075940" cy="3913232"/>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pic>
        <p:nvPicPr>
          <p:cNvPr descr="Graphical user interface&#10;&#10;Description automatically generated with medium confidence" id="2402" name="Google Shape;2402;p21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03" name="Google Shape;2403;p210"/>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404" name="Google Shape;2404;p210"/>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Who did King Crab call after he talked to the frog?</a:t>
            </a:r>
            <a:endParaRPr/>
          </a:p>
        </p:txBody>
      </p:sp>
      <p:sp>
        <p:nvSpPr>
          <p:cNvPr id="2405" name="Google Shape;2405;p210"/>
          <p:cNvSpPr/>
          <p:nvPr/>
        </p:nvSpPr>
        <p:spPr>
          <a:xfrm>
            <a:off x="2946400" y="3327402"/>
            <a:ext cx="53212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Biggest frog</a:t>
            </a:r>
            <a:endParaRPr/>
          </a:p>
        </p:txBody>
      </p:sp>
      <p:sp>
        <p:nvSpPr>
          <p:cNvPr id="2406" name="Google Shape;2406;p210"/>
          <p:cNvSpPr/>
          <p:nvPr/>
        </p:nvSpPr>
        <p:spPr>
          <a:xfrm>
            <a:off x="2946401" y="4334244"/>
            <a:ext cx="53212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dk1"/>
                </a:solidFill>
                <a:latin typeface="Comic Sans MS"/>
                <a:ea typeface="Comic Sans MS"/>
                <a:cs typeface="Comic Sans MS"/>
                <a:sym typeface="Comic Sans MS"/>
              </a:rPr>
              <a:t>Turtle</a:t>
            </a:r>
            <a:endParaRPr/>
          </a:p>
        </p:txBody>
      </p:sp>
      <p:sp>
        <p:nvSpPr>
          <p:cNvPr id="2407" name="Google Shape;2407;p210"/>
          <p:cNvSpPr/>
          <p:nvPr/>
        </p:nvSpPr>
        <p:spPr>
          <a:xfrm>
            <a:off x="2946400" y="5374662"/>
            <a:ext cx="53212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Firefly</a:t>
            </a:r>
            <a:endParaRPr/>
          </a:p>
        </p:txBody>
      </p:sp>
      <p:sp>
        <p:nvSpPr>
          <p:cNvPr id="2408" name="Google Shape;2408;p210"/>
          <p:cNvSpPr/>
          <p:nvPr/>
        </p:nvSpPr>
        <p:spPr>
          <a:xfrm>
            <a:off x="3037840" y="482190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pic>
        <p:nvPicPr>
          <p:cNvPr descr="Graphical user interface&#10;&#10;Description automatically generated with medium confidence" id="2413" name="Google Shape;2413;p21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14" name="Google Shape;2414;p211"/>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415" name="Google Shape;2415;p211"/>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Why did King Crab call for turtle?</a:t>
            </a:r>
            <a:endParaRPr/>
          </a:p>
        </p:txBody>
      </p:sp>
      <p:sp>
        <p:nvSpPr>
          <p:cNvPr id="2416" name="Google Shape;2416;p211"/>
          <p:cNvSpPr/>
          <p:nvPr/>
        </p:nvSpPr>
        <p:spPr>
          <a:xfrm>
            <a:off x="2946400" y="3327402"/>
            <a:ext cx="53212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Because of his kind heart.</a:t>
            </a:r>
            <a:endParaRPr/>
          </a:p>
        </p:txBody>
      </p:sp>
      <p:sp>
        <p:nvSpPr>
          <p:cNvPr id="2417" name="Google Shape;2417;p211"/>
          <p:cNvSpPr/>
          <p:nvPr/>
        </p:nvSpPr>
        <p:spPr>
          <a:xfrm>
            <a:off x="2946401" y="4334244"/>
            <a:ext cx="53212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Because of his laziness.</a:t>
            </a:r>
            <a:endParaRPr/>
          </a:p>
        </p:txBody>
      </p:sp>
      <p:sp>
        <p:nvSpPr>
          <p:cNvPr id="2418" name="Google Shape;2418;p211"/>
          <p:cNvSpPr/>
          <p:nvPr/>
        </p:nvSpPr>
        <p:spPr>
          <a:xfrm>
            <a:off x="2946400" y="5374662"/>
            <a:ext cx="53212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Because the turtle carried his house on his back.</a:t>
            </a:r>
            <a:endParaRPr/>
          </a:p>
        </p:txBody>
      </p:sp>
      <p:sp>
        <p:nvSpPr>
          <p:cNvPr id="2419" name="Google Shape;2419;p211"/>
          <p:cNvSpPr/>
          <p:nvPr/>
        </p:nvSpPr>
        <p:spPr>
          <a:xfrm>
            <a:off x="2946400" y="602566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3" name="Shape 2423"/>
        <p:cNvGrpSpPr/>
        <p:nvPr/>
      </p:nvGrpSpPr>
      <p:grpSpPr>
        <a:xfrm>
          <a:off x="0" y="0"/>
          <a:ext cx="0" cy="0"/>
          <a:chOff x="0" y="0"/>
          <a:chExt cx="0" cy="0"/>
        </a:xfrm>
      </p:grpSpPr>
      <p:pic>
        <p:nvPicPr>
          <p:cNvPr descr="Graphical user interface&#10;&#10;Description automatically generated with medium confidence" id="2424" name="Google Shape;2424;p2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25" name="Google Shape;2425;p212"/>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426" name="Google Shape;2426;p212"/>
          <p:cNvSpPr/>
          <p:nvPr/>
        </p:nvSpPr>
        <p:spPr>
          <a:xfrm>
            <a:off x="889000" y="1064544"/>
            <a:ext cx="10414000" cy="1937633"/>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000">
                <a:solidFill>
                  <a:schemeClr val="dk1"/>
                </a:solidFill>
                <a:latin typeface="Comic Sans MS"/>
                <a:ea typeface="Comic Sans MS"/>
                <a:cs typeface="Comic Sans MS"/>
                <a:sym typeface="Comic Sans MS"/>
              </a:rPr>
              <a:t>Where did King Crab hide when he heard that the other mosquitoes were looking for him?</a:t>
            </a:r>
            <a:endParaRPr/>
          </a:p>
        </p:txBody>
      </p:sp>
      <p:sp>
        <p:nvSpPr>
          <p:cNvPr id="2427" name="Google Shape;2427;p212"/>
          <p:cNvSpPr/>
          <p:nvPr/>
        </p:nvSpPr>
        <p:spPr>
          <a:xfrm>
            <a:off x="2946400" y="3327402"/>
            <a:ext cx="5537200"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In the hole</a:t>
            </a:r>
            <a:endParaRPr/>
          </a:p>
        </p:txBody>
      </p:sp>
      <p:sp>
        <p:nvSpPr>
          <p:cNvPr id="2428" name="Google Shape;2428;p212"/>
          <p:cNvSpPr/>
          <p:nvPr/>
        </p:nvSpPr>
        <p:spPr>
          <a:xfrm>
            <a:off x="2946400" y="4334244"/>
            <a:ext cx="55371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In the tree</a:t>
            </a:r>
            <a:endParaRPr/>
          </a:p>
        </p:txBody>
      </p:sp>
      <p:sp>
        <p:nvSpPr>
          <p:cNvPr id="2429" name="Google Shape;2429;p212"/>
          <p:cNvSpPr/>
          <p:nvPr/>
        </p:nvSpPr>
        <p:spPr>
          <a:xfrm>
            <a:off x="2946400" y="5374662"/>
            <a:ext cx="55371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In the house</a:t>
            </a:r>
            <a:endParaRPr/>
          </a:p>
        </p:txBody>
      </p:sp>
      <p:sp>
        <p:nvSpPr>
          <p:cNvPr id="2430" name="Google Shape;2430;p212"/>
          <p:cNvSpPr/>
          <p:nvPr/>
        </p:nvSpPr>
        <p:spPr>
          <a:xfrm>
            <a:off x="3027680" y="371415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pic>
        <p:nvPicPr>
          <p:cNvPr descr="A picture containing line chart&#10;&#10;Description automatically generated" id="2435" name="Google Shape;2435;p21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436" name="Google Shape;2436;p21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437" name="Google Shape;2437;p213"/>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4</a:t>
            </a:r>
            <a:endParaRPr/>
          </a:p>
        </p:txBody>
      </p:sp>
      <p:sp>
        <p:nvSpPr>
          <p:cNvPr id="2438" name="Google Shape;2438;p213">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pic>
        <p:nvPicPr>
          <p:cNvPr descr="A picture containing icon&#10;&#10;Description automatically generated" id="2439" name="Google Shape;2439;p213"/>
          <p:cNvPicPr preferRelativeResize="0"/>
          <p:nvPr/>
        </p:nvPicPr>
        <p:blipFill rotWithShape="1">
          <a:blip r:embed="rId6">
            <a:alphaModFix/>
          </a:blip>
          <a:srcRect b="71482" l="45625" r="0" t="0"/>
          <a:stretch/>
        </p:blipFill>
        <p:spPr>
          <a:xfrm>
            <a:off x="1358900" y="2451100"/>
            <a:ext cx="10414000" cy="1689100"/>
          </a:xfrm>
          <a:prstGeom prst="rect">
            <a:avLst/>
          </a:prstGeom>
          <a:noFill/>
          <a:ln>
            <a:noFill/>
          </a:ln>
        </p:spPr>
      </p:pic>
      <p:sp>
        <p:nvSpPr>
          <p:cNvPr id="2440" name="Google Shape;2440;p213"/>
          <p:cNvSpPr txBox="1"/>
          <p:nvPr/>
        </p:nvSpPr>
        <p:spPr>
          <a:xfrm>
            <a:off x="1874354" y="3013501"/>
            <a:ext cx="75234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Arial"/>
                <a:ea typeface="Arial"/>
                <a:cs typeface="Arial"/>
                <a:sym typeface="Arial"/>
              </a:rPr>
              <a:t>“Let us Plant Trees”</a:t>
            </a:r>
            <a:endParaRPr b="1" sz="4800" cap="none">
              <a:solidFill>
                <a:schemeClr val="lt1"/>
              </a:solidFill>
              <a:latin typeface="Arial"/>
              <a:ea typeface="Arial"/>
              <a:cs typeface="Arial"/>
              <a:sym typeface="Arial"/>
            </a:endParaRPr>
          </a:p>
        </p:txBody>
      </p:sp>
      <p:pic>
        <p:nvPicPr>
          <p:cNvPr descr="A picture containing icon&#10;&#10;Description automatically generated" id="2441" name="Google Shape;2441;p213">
            <a:hlinkClick action="ppaction://hlinkshowjump?jump=nextslide"/>
          </p:cNvPr>
          <p:cNvPicPr preferRelativeResize="0"/>
          <p:nvPr/>
        </p:nvPicPr>
        <p:blipFill rotWithShape="1">
          <a:blip r:embed="rId6">
            <a:alphaModFix/>
          </a:blip>
          <a:srcRect b="57700" l="30517" r="54416" t="15172"/>
          <a:stretch/>
        </p:blipFill>
        <p:spPr>
          <a:xfrm rot="-5812169">
            <a:off x="9866528" y="3669152"/>
            <a:ext cx="792762" cy="802893"/>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5" name="Shape 2445"/>
        <p:cNvGrpSpPr/>
        <p:nvPr/>
      </p:nvGrpSpPr>
      <p:grpSpPr>
        <a:xfrm>
          <a:off x="0" y="0"/>
          <a:ext cx="0" cy="0"/>
          <a:chOff x="0" y="0"/>
          <a:chExt cx="0" cy="0"/>
        </a:xfrm>
      </p:grpSpPr>
      <p:sp>
        <p:nvSpPr>
          <p:cNvPr id="2446" name="Google Shape;2446;p214"/>
          <p:cNvSpPr/>
          <p:nvPr/>
        </p:nvSpPr>
        <p:spPr>
          <a:xfrm>
            <a:off x="793750" y="335845"/>
            <a:ext cx="10604500" cy="6186309"/>
          </a:xfrm>
          <a:prstGeom prst="rect">
            <a:avLst/>
          </a:prstGeom>
          <a:solidFill>
            <a:srgbClr val="92D050">
              <a:alpha val="81960"/>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		Trees are our friends. They give us shade. They protect us from the rain and sun.</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Many trees give us fruits to eat. Some of them are mango, santol, and durian. Others are caimito, mabolo, and chico.</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Still, others are duhat, orange, pomelo, and lanzones. These fruits are delicious. They make us healthy and strong too.</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0" name="Shape 2450"/>
        <p:cNvGrpSpPr/>
        <p:nvPr/>
      </p:nvGrpSpPr>
      <p:grpSpPr>
        <a:xfrm>
          <a:off x="0" y="0"/>
          <a:ext cx="0" cy="0"/>
          <a:chOff x="0" y="0"/>
          <a:chExt cx="0" cy="0"/>
        </a:xfrm>
      </p:grpSpPr>
      <p:sp>
        <p:nvSpPr>
          <p:cNvPr id="2451" name="Google Shape;2451;p215"/>
          <p:cNvSpPr/>
          <p:nvPr/>
        </p:nvSpPr>
        <p:spPr>
          <a:xfrm>
            <a:off x="444500" y="335845"/>
            <a:ext cx="11303000" cy="6186309"/>
          </a:xfrm>
          <a:prstGeom prst="rect">
            <a:avLst/>
          </a:prstGeom>
          <a:solidFill>
            <a:srgbClr val="92D050">
              <a:alpha val="81960"/>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	Some trees have flowers. They come in many colors – red, white, violet, and yellow. All of these are pretty colors. They beautify our surroundings.</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Trees give us food. Wood can make into chairs, tables, desks, and cabinets. Wood is all around us. We find it at home, in school, on the playground, and in the church.</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Let us plant trees. Trees give us many things.</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pic>
        <p:nvPicPr>
          <p:cNvPr descr="Background pattern&#10;&#10;Description automatically generated" id="2456" name="Google Shape;2456;p21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2457" name="Google Shape;2457;p216"/>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2458" name="Google Shape;2458;p216"/>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2459" name="Google Shape;2459;p216"/>
          <p:cNvSpPr/>
          <p:nvPr/>
        </p:nvSpPr>
        <p:spPr>
          <a:xfrm>
            <a:off x="3244340" y="3516627"/>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Let’s begin…</a:t>
            </a:r>
            <a:endParaRPr/>
          </a:p>
        </p:txBody>
      </p:sp>
      <p:sp>
        <p:nvSpPr>
          <p:cNvPr id="2460" name="Google Shape;2460;p216"/>
          <p:cNvSpPr txBox="1"/>
          <p:nvPr/>
        </p:nvSpPr>
        <p:spPr>
          <a:xfrm>
            <a:off x="1300480" y="1577058"/>
            <a:ext cx="1001649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7030A0"/>
                </a:solidFill>
                <a:latin typeface="Arial"/>
                <a:ea typeface="Arial"/>
                <a:cs typeface="Arial"/>
                <a:sym typeface="Arial"/>
              </a:rPr>
              <a:t>Read and understand each questions. Then, Click the correct answer.</a:t>
            </a:r>
            <a:endParaRPr sz="4000">
              <a:solidFill>
                <a:srgbClr val="7030A0"/>
              </a:solidFill>
              <a:latin typeface="Arial"/>
              <a:ea typeface="Arial"/>
              <a:cs typeface="Arial"/>
              <a:sym typeface="Arial"/>
            </a:endParaRPr>
          </a:p>
        </p:txBody>
      </p:sp>
      <p:sp>
        <p:nvSpPr>
          <p:cNvPr id="2461" name="Google Shape;2461;p216"/>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pic>
        <p:nvPicPr>
          <p:cNvPr descr="Graphical user interface&#10;&#10;Description automatically generated with medium confidence" id="2466" name="Google Shape;2466;p2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67" name="Google Shape;2467;p217"/>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468" name="Google Shape;2468;p217"/>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is the selection about?</a:t>
            </a:r>
            <a:endParaRPr/>
          </a:p>
        </p:txBody>
      </p:sp>
      <p:sp>
        <p:nvSpPr>
          <p:cNvPr id="2469" name="Google Shape;2469;p217"/>
          <p:cNvSpPr/>
          <p:nvPr/>
        </p:nvSpPr>
        <p:spPr>
          <a:xfrm>
            <a:off x="3441701" y="3327402"/>
            <a:ext cx="4457700"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Trees</a:t>
            </a:r>
            <a:endParaRPr/>
          </a:p>
        </p:txBody>
      </p:sp>
      <p:sp>
        <p:nvSpPr>
          <p:cNvPr id="2470" name="Google Shape;2470;p217"/>
          <p:cNvSpPr/>
          <p:nvPr/>
        </p:nvSpPr>
        <p:spPr>
          <a:xfrm>
            <a:off x="3441701" y="4334244"/>
            <a:ext cx="44576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Woods</a:t>
            </a:r>
            <a:endParaRPr/>
          </a:p>
        </p:txBody>
      </p:sp>
      <p:sp>
        <p:nvSpPr>
          <p:cNvPr id="2471" name="Google Shape;2471;p217"/>
          <p:cNvSpPr/>
          <p:nvPr/>
        </p:nvSpPr>
        <p:spPr>
          <a:xfrm>
            <a:off x="3441701" y="5374662"/>
            <a:ext cx="44577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Flower</a:t>
            </a:r>
            <a:endParaRPr/>
          </a:p>
        </p:txBody>
      </p:sp>
      <p:sp>
        <p:nvSpPr>
          <p:cNvPr id="2472" name="Google Shape;2472;p217"/>
          <p:cNvSpPr/>
          <p:nvPr/>
        </p:nvSpPr>
        <p:spPr>
          <a:xfrm>
            <a:off x="3556000" y="382622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pic>
        <p:nvPicPr>
          <p:cNvPr descr="Graphical user interface&#10;&#10;Description automatically generated with medium confidence" id="2477" name="Google Shape;2477;p2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78" name="Google Shape;2478;p218"/>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479" name="Google Shape;2479;p218"/>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Why do we say that trees are our friends?</a:t>
            </a:r>
            <a:endParaRPr/>
          </a:p>
        </p:txBody>
      </p:sp>
      <p:sp>
        <p:nvSpPr>
          <p:cNvPr id="2480" name="Google Shape;2480;p218"/>
          <p:cNvSpPr/>
          <p:nvPr/>
        </p:nvSpPr>
        <p:spPr>
          <a:xfrm>
            <a:off x="2832100" y="3327402"/>
            <a:ext cx="57784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Because trees are friendly.</a:t>
            </a:r>
            <a:endParaRPr/>
          </a:p>
        </p:txBody>
      </p:sp>
      <p:sp>
        <p:nvSpPr>
          <p:cNvPr id="2481" name="Google Shape;2481;p218"/>
          <p:cNvSpPr/>
          <p:nvPr/>
        </p:nvSpPr>
        <p:spPr>
          <a:xfrm>
            <a:off x="2832101" y="4334244"/>
            <a:ext cx="57784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Because trees give us food.</a:t>
            </a:r>
            <a:endParaRPr/>
          </a:p>
        </p:txBody>
      </p:sp>
      <p:sp>
        <p:nvSpPr>
          <p:cNvPr id="2482" name="Google Shape;2482;p218"/>
          <p:cNvSpPr/>
          <p:nvPr/>
        </p:nvSpPr>
        <p:spPr>
          <a:xfrm>
            <a:off x="2832100" y="5374662"/>
            <a:ext cx="5778499"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Because they give us shade, they protect us from the rain and sun.</a:t>
            </a:r>
            <a:endParaRPr/>
          </a:p>
        </p:txBody>
      </p:sp>
      <p:sp>
        <p:nvSpPr>
          <p:cNvPr id="2483" name="Google Shape;2483;p218"/>
          <p:cNvSpPr/>
          <p:nvPr/>
        </p:nvSpPr>
        <p:spPr>
          <a:xfrm>
            <a:off x="2664460" y="5720080"/>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pic>
        <p:nvPicPr>
          <p:cNvPr descr="Graphical user interface&#10;&#10;Description automatically generated with medium confidence" id="2488" name="Google Shape;2488;p2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489" name="Google Shape;2489;p219"/>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490" name="Google Shape;2490;p219"/>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different things do trees give us?</a:t>
            </a:r>
            <a:endParaRPr/>
          </a:p>
        </p:txBody>
      </p:sp>
      <p:sp>
        <p:nvSpPr>
          <p:cNvPr id="2491" name="Google Shape;2491;p219"/>
          <p:cNvSpPr/>
          <p:nvPr/>
        </p:nvSpPr>
        <p:spPr>
          <a:xfrm>
            <a:off x="2832100" y="3327402"/>
            <a:ext cx="57784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Comic Sans MS"/>
                <a:ea typeface="Comic Sans MS"/>
                <a:cs typeface="Comic Sans MS"/>
                <a:sym typeface="Comic Sans MS"/>
              </a:rPr>
              <a:t>Fruits to eat, flowers to beautify our surroundings, and woods.</a:t>
            </a:r>
            <a:endParaRPr/>
          </a:p>
        </p:txBody>
      </p:sp>
      <p:sp>
        <p:nvSpPr>
          <p:cNvPr id="2492" name="Google Shape;2492;p219"/>
          <p:cNvSpPr/>
          <p:nvPr/>
        </p:nvSpPr>
        <p:spPr>
          <a:xfrm>
            <a:off x="2832101" y="4334244"/>
            <a:ext cx="57784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Mango, santol and caimito </a:t>
            </a:r>
            <a:endParaRPr/>
          </a:p>
        </p:txBody>
      </p:sp>
      <p:sp>
        <p:nvSpPr>
          <p:cNvPr id="2493" name="Google Shape;2493;p219"/>
          <p:cNvSpPr/>
          <p:nvPr/>
        </p:nvSpPr>
        <p:spPr>
          <a:xfrm>
            <a:off x="2832100" y="5374662"/>
            <a:ext cx="5778499"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Chairs, tables, and desks</a:t>
            </a:r>
            <a:endParaRPr/>
          </a:p>
        </p:txBody>
      </p:sp>
      <p:sp>
        <p:nvSpPr>
          <p:cNvPr id="2494" name="Google Shape;2494;p219"/>
          <p:cNvSpPr/>
          <p:nvPr/>
        </p:nvSpPr>
        <p:spPr>
          <a:xfrm>
            <a:off x="2832100" y="3783640"/>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descr="Background pattern&#10;&#10;Description automatically generated" id="306" name="Google Shape;306;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 screen, screenshot&#10;&#10;Description automatically generated" id="307" name="Google Shape;307;p22"/>
          <p:cNvPicPr preferRelativeResize="0"/>
          <p:nvPr/>
        </p:nvPicPr>
        <p:blipFill rotWithShape="1">
          <a:blip r:embed="rId4">
            <a:alphaModFix/>
          </a:blip>
          <a:srcRect b="0" l="0" r="0" t="0"/>
          <a:stretch/>
        </p:blipFill>
        <p:spPr>
          <a:xfrm>
            <a:off x="-495300" y="-317500"/>
            <a:ext cx="13538200" cy="7315200"/>
          </a:xfrm>
          <a:prstGeom prst="rect">
            <a:avLst/>
          </a:prstGeom>
          <a:noFill/>
          <a:ln>
            <a:noFill/>
          </a:ln>
        </p:spPr>
      </p:pic>
      <p:sp>
        <p:nvSpPr>
          <p:cNvPr id="308" name="Google Shape;308;p22"/>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Phrases:</a:t>
            </a:r>
            <a:endParaRPr/>
          </a:p>
        </p:txBody>
      </p:sp>
      <p:sp>
        <p:nvSpPr>
          <p:cNvPr id="309" name="Google Shape;309;p22"/>
          <p:cNvSpPr/>
          <p:nvPr/>
        </p:nvSpPr>
        <p:spPr>
          <a:xfrm>
            <a:off x="995680" y="1468113"/>
            <a:ext cx="10556240" cy="4452501"/>
          </a:xfrm>
          <a:prstGeom prst="rect">
            <a:avLst/>
          </a:prstGeom>
          <a:noFill/>
          <a:ln>
            <a:noFill/>
          </a:ln>
        </p:spPr>
        <p:txBody>
          <a:bodyPr anchorCtr="0" anchor="t" bIns="45700" lIns="91425" spcFirstLastPara="1" rIns="91425" wrap="square" tIns="45700">
            <a:spAutoFit/>
          </a:bodyPr>
          <a:lstStyle/>
          <a:p>
            <a:pPr indent="-742950" lvl="0" marL="742950" marR="0" rtl="0" algn="l">
              <a:spcBef>
                <a:spcPts val="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mom and dad</a:t>
            </a:r>
            <a:endParaRPr/>
          </a:p>
          <a:p>
            <a:pPr indent="-742950" lvl="0" marL="742950" marR="0" rtl="0" algn="l">
              <a:spcBef>
                <a:spcPts val="40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the pet shop</a:t>
            </a:r>
            <a:endParaRPr/>
          </a:p>
          <a:p>
            <a:pPr indent="-742950" lvl="0" marL="742950" marR="0" rtl="0" algn="l">
              <a:spcBef>
                <a:spcPts val="40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a cat</a:t>
            </a:r>
            <a:endParaRPr/>
          </a:p>
          <a:p>
            <a:pPr indent="-742950" lvl="0" marL="742950" marR="0" rtl="0" algn="l">
              <a:spcBef>
                <a:spcPts val="40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big fat cat</a:t>
            </a:r>
            <a:endParaRPr/>
          </a:p>
          <a:p>
            <a:pPr indent="-742950" lvl="0" marL="742950" marR="0" rtl="0" algn="l">
              <a:spcBef>
                <a:spcPts val="40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pet shop man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pic>
        <p:nvPicPr>
          <p:cNvPr descr="Graphical user interface&#10;&#10;Description automatically generated with medium confidence" id="2499" name="Google Shape;2499;p2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00" name="Google Shape;2500;p220"/>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501" name="Google Shape;2501;p220"/>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In what ways do trees make us healthy and strong?</a:t>
            </a:r>
            <a:endParaRPr/>
          </a:p>
        </p:txBody>
      </p:sp>
      <p:sp>
        <p:nvSpPr>
          <p:cNvPr id="2502" name="Google Shape;2502;p220"/>
          <p:cNvSpPr/>
          <p:nvPr/>
        </p:nvSpPr>
        <p:spPr>
          <a:xfrm>
            <a:off x="2832100" y="3327402"/>
            <a:ext cx="57784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By giving us flowers to beautify our surroundings.</a:t>
            </a:r>
            <a:endParaRPr/>
          </a:p>
        </p:txBody>
      </p:sp>
      <p:sp>
        <p:nvSpPr>
          <p:cNvPr id="2503" name="Google Shape;2503;p220"/>
          <p:cNvSpPr/>
          <p:nvPr/>
        </p:nvSpPr>
        <p:spPr>
          <a:xfrm>
            <a:off x="2832101" y="4334244"/>
            <a:ext cx="57784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By giving us fruits to eat.</a:t>
            </a:r>
            <a:endParaRPr/>
          </a:p>
        </p:txBody>
      </p:sp>
      <p:sp>
        <p:nvSpPr>
          <p:cNvPr id="2504" name="Google Shape;2504;p220"/>
          <p:cNvSpPr/>
          <p:nvPr/>
        </p:nvSpPr>
        <p:spPr>
          <a:xfrm>
            <a:off x="2832100" y="5374662"/>
            <a:ext cx="5778499"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By protecting us from rain and sun.</a:t>
            </a:r>
            <a:endParaRPr/>
          </a:p>
        </p:txBody>
      </p:sp>
      <p:sp>
        <p:nvSpPr>
          <p:cNvPr id="2505" name="Google Shape;2505;p220"/>
          <p:cNvSpPr/>
          <p:nvPr/>
        </p:nvSpPr>
        <p:spPr>
          <a:xfrm>
            <a:off x="2832100" y="4866640"/>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pic>
        <p:nvPicPr>
          <p:cNvPr descr="Graphical user interface&#10;&#10;Description automatically generated with medium confidence" id="2510" name="Google Shape;2510;p2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11" name="Google Shape;2511;p221"/>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512" name="Google Shape;2512;p221"/>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How do trees beautify our surroundings?</a:t>
            </a:r>
            <a:endParaRPr/>
          </a:p>
        </p:txBody>
      </p:sp>
      <p:sp>
        <p:nvSpPr>
          <p:cNvPr id="2513" name="Google Shape;2513;p221"/>
          <p:cNvSpPr/>
          <p:nvPr/>
        </p:nvSpPr>
        <p:spPr>
          <a:xfrm>
            <a:off x="2832100" y="3327402"/>
            <a:ext cx="57784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By giving us flowers.</a:t>
            </a:r>
            <a:endParaRPr/>
          </a:p>
        </p:txBody>
      </p:sp>
      <p:sp>
        <p:nvSpPr>
          <p:cNvPr id="2514" name="Google Shape;2514;p221"/>
          <p:cNvSpPr/>
          <p:nvPr/>
        </p:nvSpPr>
        <p:spPr>
          <a:xfrm>
            <a:off x="2832101" y="4334244"/>
            <a:ext cx="5778498"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By giving us fruits.</a:t>
            </a:r>
            <a:endParaRPr/>
          </a:p>
        </p:txBody>
      </p:sp>
      <p:sp>
        <p:nvSpPr>
          <p:cNvPr id="2515" name="Google Shape;2515;p221"/>
          <p:cNvSpPr/>
          <p:nvPr/>
        </p:nvSpPr>
        <p:spPr>
          <a:xfrm>
            <a:off x="2832100" y="5374662"/>
            <a:ext cx="5778499"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By protecting us from rain and sun.</a:t>
            </a:r>
            <a:endParaRPr/>
          </a:p>
        </p:txBody>
      </p:sp>
      <p:sp>
        <p:nvSpPr>
          <p:cNvPr id="2516" name="Google Shape;2516;p221"/>
          <p:cNvSpPr/>
          <p:nvPr/>
        </p:nvSpPr>
        <p:spPr>
          <a:xfrm>
            <a:off x="2832100" y="377652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pic>
        <p:nvPicPr>
          <p:cNvPr descr="A picture containing line chart&#10;&#10;Description automatically generated" id="2521" name="Google Shape;2521;p2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2522" name="Google Shape;2522;p222"/>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523" name="Google Shape;2523;p222"/>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5</a:t>
            </a:r>
            <a:endParaRPr/>
          </a:p>
        </p:txBody>
      </p:sp>
      <p:sp>
        <p:nvSpPr>
          <p:cNvPr id="2524" name="Google Shape;2524;p222">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pic>
        <p:nvPicPr>
          <p:cNvPr descr="A picture containing icon&#10;&#10;Description automatically generated" id="2525" name="Google Shape;2525;p222"/>
          <p:cNvPicPr preferRelativeResize="0"/>
          <p:nvPr/>
        </p:nvPicPr>
        <p:blipFill rotWithShape="1">
          <a:blip r:embed="rId6">
            <a:alphaModFix/>
          </a:blip>
          <a:srcRect b="71482" l="45625" r="0" t="0"/>
          <a:stretch/>
        </p:blipFill>
        <p:spPr>
          <a:xfrm>
            <a:off x="1358900" y="2451100"/>
            <a:ext cx="10413998" cy="1689101"/>
          </a:xfrm>
          <a:prstGeom prst="rect">
            <a:avLst/>
          </a:prstGeom>
          <a:noFill/>
          <a:ln>
            <a:noFill/>
          </a:ln>
        </p:spPr>
      </p:pic>
      <p:sp>
        <p:nvSpPr>
          <p:cNvPr id="2526" name="Google Shape;2526;p222"/>
          <p:cNvSpPr txBox="1"/>
          <p:nvPr/>
        </p:nvSpPr>
        <p:spPr>
          <a:xfrm>
            <a:off x="1874354" y="3013501"/>
            <a:ext cx="752348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Arial"/>
                <a:ea typeface="Arial"/>
                <a:cs typeface="Arial"/>
                <a:sym typeface="Arial"/>
              </a:rPr>
              <a:t>“The Lucky Anansi”</a:t>
            </a:r>
            <a:endParaRPr b="1" sz="4800" cap="none">
              <a:solidFill>
                <a:schemeClr val="lt1"/>
              </a:solidFill>
              <a:latin typeface="Arial"/>
              <a:ea typeface="Arial"/>
              <a:cs typeface="Arial"/>
              <a:sym typeface="Arial"/>
            </a:endParaRPr>
          </a:p>
        </p:txBody>
      </p:sp>
      <p:pic>
        <p:nvPicPr>
          <p:cNvPr descr="A picture containing icon&#10;&#10;Description automatically generated" id="2527" name="Google Shape;2527;p222">
            <a:hlinkClick action="ppaction://hlinkshowjump?jump=nextslide"/>
          </p:cNvPr>
          <p:cNvPicPr preferRelativeResize="0"/>
          <p:nvPr/>
        </p:nvPicPr>
        <p:blipFill rotWithShape="1">
          <a:blip r:embed="rId6">
            <a:alphaModFix/>
          </a:blip>
          <a:srcRect b="57700" l="30517" r="54416" t="15172"/>
          <a:stretch/>
        </p:blipFill>
        <p:spPr>
          <a:xfrm rot="-5812169">
            <a:off x="9866528" y="3669152"/>
            <a:ext cx="792762" cy="802893"/>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79000"/>
          </a:blip>
          <a:stretch>
            <a:fillRect/>
          </a:stretch>
        </a:blipFill>
      </p:bgPr>
    </p:bg>
    <p:spTree>
      <p:nvGrpSpPr>
        <p:cNvPr id="2531" name="Shape 2531"/>
        <p:cNvGrpSpPr/>
        <p:nvPr/>
      </p:nvGrpSpPr>
      <p:grpSpPr>
        <a:xfrm>
          <a:off x="0" y="0"/>
          <a:ext cx="0" cy="0"/>
          <a:chOff x="0" y="0"/>
          <a:chExt cx="0" cy="0"/>
        </a:xfrm>
      </p:grpSpPr>
      <p:sp>
        <p:nvSpPr>
          <p:cNvPr id="2532" name="Google Shape;2532;p223"/>
          <p:cNvSpPr/>
          <p:nvPr/>
        </p:nvSpPr>
        <p:spPr>
          <a:xfrm>
            <a:off x="882650" y="612844"/>
            <a:ext cx="10426700" cy="5632311"/>
          </a:xfrm>
          <a:prstGeom prst="rect">
            <a:avLst/>
          </a:prstGeom>
          <a:solidFill>
            <a:srgbClr val="B4C7E7">
              <a:alpha val="69019"/>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It was a market day.</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The animals were busy.</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They took their products to the market.</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They had something to sell.</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They worked and planted in the farm.</a:t>
            </a:r>
            <a:endParaRPr/>
          </a:p>
          <a:p>
            <a:pPr indent="0" lvl="0" marL="0" marR="0" rtl="0" algn="just">
              <a:spcBef>
                <a:spcPts val="0"/>
              </a:spcBef>
              <a:spcAft>
                <a:spcPts val="0"/>
              </a:spcAft>
              <a:buNone/>
            </a:pPr>
            <a:r>
              <a:t/>
            </a:r>
            <a:endParaRPr sz="3600">
              <a:solidFill>
                <a:schemeClr val="dk1"/>
              </a:solidFill>
              <a:latin typeface="Arial"/>
              <a:ea typeface="Arial"/>
              <a:cs typeface="Arial"/>
              <a:sym typeface="Arial"/>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Moos-Moos the goat had something to sell.</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Kisander the cat had something to sell.</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Tiger and Cow had something to sell.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79000"/>
          </a:blip>
          <a:stretch>
            <a:fillRect/>
          </a:stretch>
        </a:blipFill>
      </p:bgPr>
    </p:bg>
    <p:spTree>
      <p:nvGrpSpPr>
        <p:cNvPr id="2536" name="Shape 2536"/>
        <p:cNvGrpSpPr/>
        <p:nvPr/>
      </p:nvGrpSpPr>
      <p:grpSpPr>
        <a:xfrm>
          <a:off x="0" y="0"/>
          <a:ext cx="0" cy="0"/>
          <a:chOff x="0" y="0"/>
          <a:chExt cx="0" cy="0"/>
        </a:xfrm>
      </p:grpSpPr>
      <p:sp>
        <p:nvSpPr>
          <p:cNvPr id="2537" name="Google Shape;2537;p224"/>
          <p:cNvSpPr/>
          <p:nvPr/>
        </p:nvSpPr>
        <p:spPr>
          <a:xfrm>
            <a:off x="882650" y="612844"/>
            <a:ext cx="10426700" cy="5632311"/>
          </a:xfrm>
          <a:prstGeom prst="rect">
            <a:avLst/>
          </a:prstGeom>
          <a:solidFill>
            <a:srgbClr val="B4C7E7">
              <a:alpha val="69019"/>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The animals went to the market.</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They had something to sell.</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Then, they would have money.</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They could buy the things they need.</a:t>
            </a:r>
            <a:endParaRPr/>
          </a:p>
          <a:p>
            <a:pPr indent="0" lvl="0" marL="0" marR="0" rtl="0" algn="just">
              <a:spcBef>
                <a:spcPts val="0"/>
              </a:spcBef>
              <a:spcAft>
                <a:spcPts val="0"/>
              </a:spcAft>
              <a:buNone/>
            </a:pPr>
            <a:r>
              <a:t/>
            </a:r>
            <a:endParaRPr sz="3600">
              <a:solidFill>
                <a:schemeClr val="dk1"/>
              </a:solidFill>
              <a:latin typeface="Arial"/>
              <a:ea typeface="Arial"/>
              <a:cs typeface="Arial"/>
              <a:sym typeface="Arial"/>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Anansi sat by the door of his hut.</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He would not go to the market.</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He had nothing to sell.</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He did not plant anything.</a:t>
            </a:r>
            <a:endParaRPr/>
          </a:p>
          <a:p>
            <a:pPr indent="0" lvl="0" marL="0" marR="0" rtl="0" algn="just">
              <a:spcBef>
                <a:spcPts val="0"/>
              </a:spcBef>
              <a:spcAft>
                <a:spcPts val="0"/>
              </a:spcAft>
              <a:buNone/>
            </a:pPr>
            <a:r>
              <a:t/>
            </a:r>
            <a:endParaRPr sz="3600">
              <a:solidFill>
                <a:schemeClr val="dk1"/>
              </a:solidFill>
              <a:latin typeface="Arial"/>
              <a:ea typeface="Arial"/>
              <a:cs typeface="Arial"/>
              <a:sym typeface="A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79000"/>
          </a:blip>
          <a:stretch>
            <a:fillRect/>
          </a:stretch>
        </a:blipFill>
      </p:bgPr>
    </p:bg>
    <p:spTree>
      <p:nvGrpSpPr>
        <p:cNvPr id="2541" name="Shape 2541"/>
        <p:cNvGrpSpPr/>
        <p:nvPr/>
      </p:nvGrpSpPr>
      <p:grpSpPr>
        <a:xfrm>
          <a:off x="0" y="0"/>
          <a:ext cx="0" cy="0"/>
          <a:chOff x="0" y="0"/>
          <a:chExt cx="0" cy="0"/>
        </a:xfrm>
      </p:grpSpPr>
      <p:sp>
        <p:nvSpPr>
          <p:cNvPr id="2542" name="Google Shape;2542;p225"/>
          <p:cNvSpPr/>
          <p:nvPr/>
        </p:nvSpPr>
        <p:spPr>
          <a:xfrm>
            <a:off x="882650" y="612844"/>
            <a:ext cx="10426700" cy="5632311"/>
          </a:xfrm>
          <a:prstGeom prst="rect">
            <a:avLst/>
          </a:prstGeom>
          <a:solidFill>
            <a:srgbClr val="B4C7E7">
              <a:alpha val="69019"/>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He could not buy anything.</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He had no money.</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There was no food in the house.</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His family had nothing to eat. </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He must do something.</a:t>
            </a:r>
            <a:endParaRPr/>
          </a:p>
          <a:p>
            <a:pPr indent="0" lvl="0" marL="0" marR="0" rtl="0" algn="just">
              <a:spcBef>
                <a:spcPts val="0"/>
              </a:spcBef>
              <a:spcAft>
                <a:spcPts val="0"/>
              </a:spcAft>
              <a:buNone/>
            </a:pPr>
            <a:r>
              <a:t/>
            </a:r>
            <a:endParaRPr sz="3600">
              <a:solidFill>
                <a:schemeClr val="dk1"/>
              </a:solidFill>
              <a:latin typeface="Arial"/>
              <a:ea typeface="Arial"/>
              <a:cs typeface="Arial"/>
              <a:sym typeface="Arial"/>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Anansi bowed his head and walked.</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He walked and walked and walked.</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“Hey! Look where you are going.</a:t>
            </a:r>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You are going to bump me,” said Rat.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79000"/>
          </a:blip>
          <a:stretch>
            <a:fillRect/>
          </a:stretch>
        </a:blipFill>
      </p:bgPr>
    </p:bg>
    <p:spTree>
      <p:nvGrpSpPr>
        <p:cNvPr id="2546" name="Shape 2546"/>
        <p:cNvGrpSpPr/>
        <p:nvPr/>
      </p:nvGrpSpPr>
      <p:grpSpPr>
        <a:xfrm>
          <a:off x="0" y="0"/>
          <a:ext cx="0" cy="0"/>
          <a:chOff x="0" y="0"/>
          <a:chExt cx="0" cy="0"/>
        </a:xfrm>
      </p:grpSpPr>
      <p:sp>
        <p:nvSpPr>
          <p:cNvPr id="2547" name="Google Shape;2547;p226"/>
          <p:cNvSpPr/>
          <p:nvPr/>
        </p:nvSpPr>
        <p:spPr>
          <a:xfrm>
            <a:off x="952500" y="841444"/>
            <a:ext cx="10287000" cy="4832092"/>
          </a:xfrm>
          <a:prstGeom prst="rect">
            <a:avLst/>
          </a:prstGeom>
          <a:solidFill>
            <a:srgbClr val="B4C7E7">
              <a:alpha val="69019"/>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Arial"/>
                <a:ea typeface="Arial"/>
                <a:cs typeface="Arial"/>
                <a:sym typeface="Arial"/>
              </a:rPr>
              <a:t>Anansi looked up and saw a bunch of big bananas.</a:t>
            </a:r>
            <a:endParaRPr/>
          </a:p>
          <a:p>
            <a:pPr indent="0" lvl="0" marL="0" marR="0" rtl="0" algn="just">
              <a:spcBef>
                <a:spcPts val="0"/>
              </a:spcBef>
              <a:spcAft>
                <a:spcPts val="0"/>
              </a:spcAft>
              <a:buNone/>
            </a:pPr>
            <a:r>
              <a:rPr lang="en-US" sz="2800">
                <a:solidFill>
                  <a:schemeClr val="dk1"/>
                </a:solidFill>
                <a:latin typeface="Arial"/>
                <a:ea typeface="Arial"/>
                <a:cs typeface="Arial"/>
                <a:sym typeface="Arial"/>
              </a:rPr>
              <a:t>“Friend Rat, spare some bananas for my family. We had nothing to eat.</a:t>
            </a:r>
            <a:endParaRPr/>
          </a:p>
          <a:p>
            <a:pPr indent="0" lvl="0" marL="0" marR="0" rtl="0" algn="just">
              <a:spcBef>
                <a:spcPts val="0"/>
              </a:spcBef>
              <a:spcAft>
                <a:spcPts val="0"/>
              </a:spcAft>
              <a:buNone/>
            </a:pPr>
            <a:r>
              <a:rPr lang="en-US" sz="2800">
                <a:solidFill>
                  <a:schemeClr val="dk1"/>
                </a:solidFill>
                <a:latin typeface="Arial"/>
                <a:ea typeface="Arial"/>
                <a:cs typeface="Arial"/>
                <a:sym typeface="Arial"/>
              </a:rPr>
              <a:t>“Didn’t you sell something in the market today?”</a:t>
            </a:r>
            <a:endParaRPr/>
          </a:p>
          <a:p>
            <a:pPr indent="0" lvl="0" marL="0" marR="0" rtl="0" algn="just">
              <a:spcBef>
                <a:spcPts val="0"/>
              </a:spcBef>
              <a:spcAft>
                <a:spcPts val="0"/>
              </a:spcAft>
              <a:buNone/>
            </a:pPr>
            <a:r>
              <a:rPr lang="en-US" sz="2800">
                <a:solidFill>
                  <a:schemeClr val="dk1"/>
                </a:solidFill>
                <a:latin typeface="Arial"/>
                <a:ea typeface="Arial"/>
                <a:cs typeface="Arial"/>
                <a:sym typeface="Arial"/>
              </a:rPr>
              <a:t>“I had nothing to sell. I did not plant anything.” </a:t>
            </a:r>
            <a:endParaRPr/>
          </a:p>
          <a:p>
            <a:pPr indent="0" lvl="0" marL="0" marR="0" rtl="0" algn="just">
              <a:spcBef>
                <a:spcPts val="0"/>
              </a:spcBef>
              <a:spcAft>
                <a:spcPts val="0"/>
              </a:spcAft>
              <a:buNone/>
            </a:pPr>
            <a:r>
              <a:t/>
            </a:r>
            <a:endParaRPr sz="2800">
              <a:solidFill>
                <a:schemeClr val="dk1"/>
              </a:solidFill>
              <a:latin typeface="Arial"/>
              <a:ea typeface="Arial"/>
              <a:cs typeface="Arial"/>
              <a:sym typeface="Arial"/>
            </a:endParaRPr>
          </a:p>
          <a:p>
            <a:pPr indent="0" lvl="0" marL="0" marR="0" rtl="0" algn="just">
              <a:spcBef>
                <a:spcPts val="0"/>
              </a:spcBef>
              <a:spcAft>
                <a:spcPts val="0"/>
              </a:spcAft>
              <a:buNone/>
            </a:pPr>
            <a:r>
              <a:rPr lang="en-US" sz="2800">
                <a:solidFill>
                  <a:schemeClr val="dk1"/>
                </a:solidFill>
                <a:latin typeface="Arial"/>
                <a:ea typeface="Arial"/>
                <a:cs typeface="Arial"/>
                <a:sym typeface="Arial"/>
              </a:rPr>
              <a:t>Rat gave Anansi four bananas.</a:t>
            </a:r>
            <a:endParaRPr/>
          </a:p>
          <a:p>
            <a:pPr indent="0" lvl="0" marL="0" marR="0" rtl="0" algn="just">
              <a:spcBef>
                <a:spcPts val="0"/>
              </a:spcBef>
              <a:spcAft>
                <a:spcPts val="0"/>
              </a:spcAft>
              <a:buNone/>
            </a:pPr>
            <a:r>
              <a:rPr lang="en-US" sz="2800">
                <a:solidFill>
                  <a:schemeClr val="dk1"/>
                </a:solidFill>
                <a:latin typeface="Arial"/>
                <a:ea typeface="Arial"/>
                <a:cs typeface="Arial"/>
                <a:sym typeface="Arial"/>
              </a:rPr>
              <a:t>“Friend Rat, we are five in the family. My wife, Crooky, three children, and myself.”</a:t>
            </a:r>
            <a:endParaRPr/>
          </a:p>
          <a:p>
            <a:pPr indent="0" lvl="0" marL="0" marR="0" rtl="0" algn="just">
              <a:spcBef>
                <a:spcPts val="0"/>
              </a:spcBef>
              <a:spcAft>
                <a:spcPts val="0"/>
              </a:spcAft>
              <a:buNone/>
            </a:pPr>
            <a:r>
              <a:rPr lang="en-US" sz="2800">
                <a:solidFill>
                  <a:schemeClr val="dk1"/>
                </a:solidFill>
                <a:latin typeface="Arial"/>
                <a:ea typeface="Arial"/>
                <a:cs typeface="Arial"/>
                <a:sym typeface="Arial"/>
              </a:rPr>
              <a:t>Rat shook his head.</a:t>
            </a:r>
            <a:endParaRPr/>
          </a:p>
          <a:p>
            <a:pPr indent="0" lvl="0" marL="0" marR="0" rtl="0" algn="just">
              <a:spcBef>
                <a:spcPts val="0"/>
              </a:spcBef>
              <a:spcAft>
                <a:spcPts val="0"/>
              </a:spcAft>
              <a:buNone/>
            </a:pPr>
            <a:r>
              <a:rPr lang="en-US" sz="2800">
                <a:solidFill>
                  <a:schemeClr val="dk1"/>
                </a:solidFill>
                <a:latin typeface="Arial"/>
                <a:ea typeface="Arial"/>
                <a:cs typeface="Arial"/>
                <a:sym typeface="Arial"/>
              </a:rPr>
              <a:t>“One who plants nothing eats nothing.” </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mt="79000"/>
          </a:blip>
          <a:stretch>
            <a:fillRect/>
          </a:stretch>
        </a:blipFill>
      </p:bgPr>
    </p:bg>
    <p:spTree>
      <p:nvGrpSpPr>
        <p:cNvPr id="2551" name="Shape 2551"/>
        <p:cNvGrpSpPr/>
        <p:nvPr/>
      </p:nvGrpSpPr>
      <p:grpSpPr>
        <a:xfrm>
          <a:off x="0" y="0"/>
          <a:ext cx="0" cy="0"/>
          <a:chOff x="0" y="0"/>
          <a:chExt cx="0" cy="0"/>
        </a:xfrm>
      </p:grpSpPr>
      <p:sp>
        <p:nvSpPr>
          <p:cNvPr id="2552" name="Google Shape;2552;p227"/>
          <p:cNvSpPr/>
          <p:nvPr/>
        </p:nvSpPr>
        <p:spPr>
          <a:xfrm>
            <a:off x="701675" y="536644"/>
            <a:ext cx="10788650" cy="6001643"/>
          </a:xfrm>
          <a:prstGeom prst="rect">
            <a:avLst/>
          </a:prstGeom>
          <a:solidFill>
            <a:srgbClr val="B4C7E7">
              <a:alpha val="69019"/>
            </a:srgbClr>
          </a:solid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200">
                <a:solidFill>
                  <a:schemeClr val="dk1"/>
                </a:solidFill>
                <a:latin typeface="Arial"/>
                <a:ea typeface="Arial"/>
                <a:cs typeface="Arial"/>
                <a:sym typeface="Arial"/>
              </a:rPr>
              <a:t>At the dinner table, the children looked at Anansi.</a:t>
            </a:r>
            <a:endParaRPr/>
          </a:p>
          <a:p>
            <a:pPr indent="0" lvl="0" marL="0" marR="0" rtl="0" algn="just">
              <a:spcBef>
                <a:spcPts val="0"/>
              </a:spcBef>
              <a:spcAft>
                <a:spcPts val="0"/>
              </a:spcAft>
              <a:buNone/>
            </a:pPr>
            <a:r>
              <a:rPr lang="en-US" sz="3200">
                <a:solidFill>
                  <a:schemeClr val="dk1"/>
                </a:solidFill>
                <a:latin typeface="Arial"/>
                <a:ea typeface="Arial"/>
                <a:cs typeface="Arial"/>
                <a:sym typeface="Arial"/>
              </a:rPr>
              <a:t>“You didn’t have a banana, father?” they said.</a:t>
            </a:r>
            <a:endParaRPr/>
          </a:p>
          <a:p>
            <a:pPr indent="0" lvl="0" marL="0" marR="0" rtl="0" algn="just">
              <a:spcBef>
                <a:spcPts val="0"/>
              </a:spcBef>
              <a:spcAft>
                <a:spcPts val="0"/>
              </a:spcAft>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None/>
            </a:pPr>
            <a:r>
              <a:rPr lang="en-US" sz="3200">
                <a:solidFill>
                  <a:schemeClr val="dk1"/>
                </a:solidFill>
                <a:latin typeface="Arial"/>
                <a:ea typeface="Arial"/>
                <a:cs typeface="Arial"/>
                <a:sym typeface="Arial"/>
              </a:rPr>
              <a:t>Three hands reached into Anansi’s plate.</a:t>
            </a:r>
            <a:endParaRPr/>
          </a:p>
          <a:p>
            <a:pPr indent="0" lvl="0" marL="0" marR="0" rtl="0" algn="just">
              <a:spcBef>
                <a:spcPts val="0"/>
              </a:spcBef>
              <a:spcAft>
                <a:spcPts val="0"/>
              </a:spcAft>
              <a:buNone/>
            </a:pPr>
            <a:r>
              <a:rPr lang="en-US" sz="3200">
                <a:solidFill>
                  <a:schemeClr val="dk1"/>
                </a:solidFill>
                <a:latin typeface="Arial"/>
                <a:ea typeface="Arial"/>
                <a:cs typeface="Arial"/>
                <a:sym typeface="Arial"/>
              </a:rPr>
              <a:t>Each hand gave a half banana.</a:t>
            </a:r>
            <a:endParaRPr/>
          </a:p>
          <a:p>
            <a:pPr indent="0" lvl="0" marL="0" marR="0" rtl="0" algn="just">
              <a:spcBef>
                <a:spcPts val="0"/>
              </a:spcBef>
              <a:spcAft>
                <a:spcPts val="0"/>
              </a:spcAft>
              <a:buNone/>
            </a:pPr>
            <a:r>
              <a:rPr lang="en-US" sz="3200">
                <a:solidFill>
                  <a:schemeClr val="dk1"/>
                </a:solidFill>
                <a:latin typeface="Arial"/>
                <a:ea typeface="Arial"/>
                <a:cs typeface="Arial"/>
                <a:sym typeface="Arial"/>
              </a:rPr>
              <a:t>Crooky looked at Anansi.</a:t>
            </a:r>
            <a:endParaRPr/>
          </a:p>
          <a:p>
            <a:pPr indent="0" lvl="0" marL="0" marR="0" rtl="0" algn="just">
              <a:spcBef>
                <a:spcPts val="0"/>
              </a:spcBef>
              <a:spcAft>
                <a:spcPts val="0"/>
              </a:spcAft>
              <a:buNone/>
            </a:pPr>
            <a:r>
              <a:t/>
            </a:r>
            <a:endParaRPr sz="3200">
              <a:solidFill>
                <a:schemeClr val="dk1"/>
              </a:solidFill>
              <a:latin typeface="Arial"/>
              <a:ea typeface="Arial"/>
              <a:cs typeface="Arial"/>
              <a:sym typeface="Arial"/>
            </a:endParaRPr>
          </a:p>
          <a:p>
            <a:pPr indent="0" lvl="0" marL="0" marR="0" rtl="0" algn="just">
              <a:spcBef>
                <a:spcPts val="0"/>
              </a:spcBef>
              <a:spcAft>
                <a:spcPts val="0"/>
              </a:spcAft>
              <a:buNone/>
            </a:pPr>
            <a:r>
              <a:rPr lang="en-US" sz="3200">
                <a:solidFill>
                  <a:schemeClr val="dk1"/>
                </a:solidFill>
                <a:latin typeface="Arial"/>
                <a:ea typeface="Arial"/>
                <a:cs typeface="Arial"/>
                <a:sym typeface="Arial"/>
              </a:rPr>
              <a:t>“You have more than anyone of us!”</a:t>
            </a:r>
            <a:endParaRPr/>
          </a:p>
          <a:p>
            <a:pPr indent="0" lvl="0" marL="0" marR="0" rtl="0" algn="just">
              <a:spcBef>
                <a:spcPts val="0"/>
              </a:spcBef>
              <a:spcAft>
                <a:spcPts val="0"/>
              </a:spcAft>
              <a:buNone/>
            </a:pPr>
            <a:r>
              <a:rPr lang="en-US" sz="3200">
                <a:solidFill>
                  <a:schemeClr val="dk1"/>
                </a:solidFill>
                <a:latin typeface="Arial"/>
                <a:ea typeface="Arial"/>
                <a:cs typeface="Arial"/>
                <a:sym typeface="Arial"/>
              </a:rPr>
              <a:t>Anansi said to himself,</a:t>
            </a:r>
            <a:endParaRPr/>
          </a:p>
          <a:p>
            <a:pPr indent="0" lvl="0" marL="0" marR="0" rtl="0" algn="just">
              <a:spcBef>
                <a:spcPts val="0"/>
              </a:spcBef>
              <a:spcAft>
                <a:spcPts val="0"/>
              </a:spcAft>
              <a:buNone/>
            </a:pPr>
            <a:r>
              <a:rPr lang="en-US" sz="3200">
                <a:solidFill>
                  <a:schemeClr val="dk1"/>
                </a:solidFill>
                <a:latin typeface="Arial"/>
                <a:ea typeface="Arial"/>
                <a:cs typeface="Arial"/>
                <a:sym typeface="Arial"/>
              </a:rPr>
              <a:t>“One who plants nothing can have something.”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pic>
        <p:nvPicPr>
          <p:cNvPr descr="Background pattern&#10;&#10;Description automatically generated" id="2557" name="Google Shape;2557;p22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2558" name="Google Shape;2558;p228"/>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2559" name="Google Shape;2559;p228"/>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2560" name="Google Shape;2560;p228"/>
          <p:cNvSpPr/>
          <p:nvPr/>
        </p:nvSpPr>
        <p:spPr>
          <a:xfrm>
            <a:off x="3244340" y="3516627"/>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Let’s begin…</a:t>
            </a:r>
            <a:endParaRPr/>
          </a:p>
        </p:txBody>
      </p:sp>
      <p:sp>
        <p:nvSpPr>
          <p:cNvPr id="2561" name="Google Shape;2561;p228"/>
          <p:cNvSpPr txBox="1"/>
          <p:nvPr/>
        </p:nvSpPr>
        <p:spPr>
          <a:xfrm>
            <a:off x="1300480" y="1577058"/>
            <a:ext cx="1001649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7030A0"/>
                </a:solidFill>
                <a:latin typeface="Arial"/>
                <a:ea typeface="Arial"/>
                <a:cs typeface="Arial"/>
                <a:sym typeface="Arial"/>
              </a:rPr>
              <a:t>Read and understand each questions. Then, Click the correct answer.</a:t>
            </a:r>
            <a:endParaRPr sz="4000">
              <a:solidFill>
                <a:srgbClr val="7030A0"/>
              </a:solidFill>
              <a:latin typeface="Arial"/>
              <a:ea typeface="Arial"/>
              <a:cs typeface="Arial"/>
              <a:sym typeface="Arial"/>
            </a:endParaRPr>
          </a:p>
        </p:txBody>
      </p:sp>
      <p:sp>
        <p:nvSpPr>
          <p:cNvPr id="2562" name="Google Shape;2562;p228"/>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pic>
        <p:nvPicPr>
          <p:cNvPr descr="Graphical user interface&#10;&#10;Description automatically generated with medium confidence" id="2567" name="Google Shape;2567;p22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68" name="Google Shape;2568;p229"/>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569" name="Google Shape;2569;p229"/>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is the title of the story?</a:t>
            </a:r>
            <a:endParaRPr sz="4800">
              <a:solidFill>
                <a:schemeClr val="dk1"/>
              </a:solidFill>
              <a:latin typeface="Comic Sans MS"/>
              <a:ea typeface="Comic Sans MS"/>
              <a:cs typeface="Comic Sans MS"/>
              <a:sym typeface="Comic Sans MS"/>
            </a:endParaRPr>
          </a:p>
        </p:txBody>
      </p:sp>
      <p:sp>
        <p:nvSpPr>
          <p:cNvPr id="2570" name="Google Shape;2570;p229"/>
          <p:cNvSpPr/>
          <p:nvPr/>
        </p:nvSpPr>
        <p:spPr>
          <a:xfrm>
            <a:off x="3441701" y="3327402"/>
            <a:ext cx="4457700"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The Lucky Anansi</a:t>
            </a:r>
            <a:endParaRPr/>
          </a:p>
        </p:txBody>
      </p:sp>
      <p:sp>
        <p:nvSpPr>
          <p:cNvPr id="2571" name="Google Shape;2571;p229"/>
          <p:cNvSpPr/>
          <p:nvPr/>
        </p:nvSpPr>
        <p:spPr>
          <a:xfrm>
            <a:off x="3441701" y="4334244"/>
            <a:ext cx="44576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The Animals</a:t>
            </a:r>
            <a:endParaRPr/>
          </a:p>
        </p:txBody>
      </p:sp>
      <p:sp>
        <p:nvSpPr>
          <p:cNvPr id="2572" name="Google Shape;2572;p229"/>
          <p:cNvSpPr/>
          <p:nvPr/>
        </p:nvSpPr>
        <p:spPr>
          <a:xfrm>
            <a:off x="3441701" y="5374662"/>
            <a:ext cx="44577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The one who plants </a:t>
            </a:r>
            <a:endParaRPr sz="3600">
              <a:solidFill>
                <a:schemeClr val="dk1"/>
              </a:solidFill>
              <a:latin typeface="Comic Sans MS"/>
              <a:ea typeface="Comic Sans MS"/>
              <a:cs typeface="Comic Sans MS"/>
              <a:sym typeface="Comic Sans MS"/>
            </a:endParaRPr>
          </a:p>
        </p:txBody>
      </p:sp>
      <p:sp>
        <p:nvSpPr>
          <p:cNvPr id="2573" name="Google Shape;2573;p229"/>
          <p:cNvSpPr/>
          <p:nvPr/>
        </p:nvSpPr>
        <p:spPr>
          <a:xfrm>
            <a:off x="3441701" y="3735871"/>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Background pattern&#10;&#10;Description automatically generated" id="314" name="Google Shape;314;p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 screen, screenshot&#10;&#10;Description automatically generated" id="315" name="Google Shape;315;p23"/>
          <p:cNvPicPr preferRelativeResize="0"/>
          <p:nvPr/>
        </p:nvPicPr>
        <p:blipFill rotWithShape="1">
          <a:blip r:embed="rId4">
            <a:alphaModFix/>
          </a:blip>
          <a:srcRect b="0" l="0" r="0" t="0"/>
          <a:stretch/>
        </p:blipFill>
        <p:spPr>
          <a:xfrm>
            <a:off x="-495300" y="-317500"/>
            <a:ext cx="13538200" cy="7315200"/>
          </a:xfrm>
          <a:prstGeom prst="rect">
            <a:avLst/>
          </a:prstGeom>
          <a:noFill/>
          <a:ln>
            <a:noFill/>
          </a:ln>
        </p:spPr>
      </p:pic>
      <p:sp>
        <p:nvSpPr>
          <p:cNvPr id="316" name="Google Shape;316;p23"/>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Phrases:</a:t>
            </a:r>
            <a:endParaRPr/>
          </a:p>
        </p:txBody>
      </p:sp>
      <p:sp>
        <p:nvSpPr>
          <p:cNvPr id="317" name="Google Shape;317;p23"/>
          <p:cNvSpPr/>
          <p:nvPr/>
        </p:nvSpPr>
        <p:spPr>
          <a:xfrm>
            <a:off x="995680" y="1468113"/>
            <a:ext cx="10556240" cy="6217087"/>
          </a:xfrm>
          <a:prstGeom prst="rect">
            <a:avLst/>
          </a:prstGeom>
          <a:noFill/>
          <a:ln>
            <a:noFill/>
          </a:ln>
        </p:spPr>
        <p:txBody>
          <a:bodyPr anchorCtr="0" anchor="t" bIns="45700" lIns="91425" spcFirstLastPara="1" rIns="91425" wrap="square" tIns="45700">
            <a:spAutoFit/>
          </a:bodyPr>
          <a:lstStyle/>
          <a:p>
            <a:pPr indent="-742950" lvl="0" marL="742950" marR="0" rtl="0" algn="l">
              <a:spcBef>
                <a:spcPts val="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in the backyard</a:t>
            </a:r>
            <a:endParaRPr/>
          </a:p>
          <a:p>
            <a:pPr indent="-742950" lvl="0" marL="742950" marR="0" rtl="0" algn="l">
              <a:spcBef>
                <a:spcPts val="40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the dog</a:t>
            </a:r>
            <a:endParaRPr/>
          </a:p>
          <a:p>
            <a:pPr indent="-742950" lvl="0" marL="742950" marR="0" rtl="0" algn="l">
              <a:spcBef>
                <a:spcPts val="40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Ted’s lap</a:t>
            </a:r>
            <a:endParaRPr/>
          </a:p>
          <a:p>
            <a:pPr indent="-742950" lvl="0" marL="742950" marR="0" rtl="0" algn="l">
              <a:spcBef>
                <a:spcPts val="40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took a nap</a:t>
            </a:r>
            <a:endParaRPr/>
          </a:p>
          <a:p>
            <a:pPr indent="-742950" lvl="0" marL="742950" marR="0" rtl="0" algn="l">
              <a:spcBef>
                <a:spcPts val="400"/>
              </a:spcBef>
              <a:spcAft>
                <a:spcPts val="0"/>
              </a:spcAft>
              <a:buClr>
                <a:schemeClr val="dk1"/>
              </a:buClr>
              <a:buSzPts val="5400"/>
              <a:buFont typeface="Arial"/>
              <a:buAutoNum type="arabicPeriod"/>
            </a:pPr>
            <a:r>
              <a:rPr b="1" lang="en-US" sz="5400">
                <a:solidFill>
                  <a:schemeClr val="dk1"/>
                </a:solidFill>
                <a:latin typeface="Arial"/>
                <a:ea typeface="Arial"/>
                <a:cs typeface="Arial"/>
                <a:sym typeface="Arial"/>
              </a:rPr>
              <a:t>his head</a:t>
            </a:r>
            <a:endParaRPr/>
          </a:p>
          <a:p>
            <a:pPr indent="-400050" lvl="0" marL="742950" marR="0" rtl="0" algn="l">
              <a:spcBef>
                <a:spcPts val="400"/>
              </a:spcBef>
              <a:spcAft>
                <a:spcPts val="0"/>
              </a:spcAft>
              <a:buClr>
                <a:schemeClr val="dk1"/>
              </a:buClr>
              <a:buSzPts val="5400"/>
              <a:buFont typeface="Calibri"/>
              <a:buNone/>
            </a:pPr>
            <a:r>
              <a:t/>
            </a:r>
            <a:endParaRPr b="1" sz="5400">
              <a:solidFill>
                <a:schemeClr val="dk1"/>
              </a:solidFill>
              <a:latin typeface="Arial"/>
              <a:ea typeface="Arial"/>
              <a:cs typeface="Arial"/>
              <a:sym typeface="Arial"/>
            </a:endParaRPr>
          </a:p>
          <a:p>
            <a:pPr indent="-400050" lvl="0" marL="742950" marR="0" rtl="0" algn="l">
              <a:spcBef>
                <a:spcPts val="400"/>
              </a:spcBef>
              <a:spcAft>
                <a:spcPts val="0"/>
              </a:spcAft>
              <a:buClr>
                <a:schemeClr val="dk1"/>
              </a:buClr>
              <a:buSzPts val="5400"/>
              <a:buFont typeface="Calibri"/>
              <a:buNone/>
            </a:pPr>
            <a:r>
              <a:t/>
            </a:r>
            <a:endParaRPr b="1" sz="5400">
              <a:solidFill>
                <a:schemeClr val="dk1"/>
              </a:solidFill>
              <a:latin typeface="Arial"/>
              <a:ea typeface="Arial"/>
              <a:cs typeface="Arial"/>
              <a:sym typeface="A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pic>
        <p:nvPicPr>
          <p:cNvPr descr="Graphical user interface&#10;&#10;Description automatically generated with medium confidence" id="2578" name="Google Shape;2578;p23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79" name="Google Shape;2579;p230"/>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580" name="Google Shape;2580;p230"/>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Where did the story happen?</a:t>
            </a:r>
            <a:endParaRPr sz="4800">
              <a:solidFill>
                <a:schemeClr val="dk1"/>
              </a:solidFill>
              <a:latin typeface="Comic Sans MS"/>
              <a:ea typeface="Comic Sans MS"/>
              <a:cs typeface="Comic Sans MS"/>
              <a:sym typeface="Comic Sans MS"/>
            </a:endParaRPr>
          </a:p>
        </p:txBody>
      </p:sp>
      <p:sp>
        <p:nvSpPr>
          <p:cNvPr id="2581" name="Google Shape;2581;p230"/>
          <p:cNvSpPr/>
          <p:nvPr/>
        </p:nvSpPr>
        <p:spPr>
          <a:xfrm>
            <a:off x="3441701" y="3327402"/>
            <a:ext cx="4457700"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In the school</a:t>
            </a:r>
            <a:endParaRPr/>
          </a:p>
        </p:txBody>
      </p:sp>
      <p:sp>
        <p:nvSpPr>
          <p:cNvPr id="2582" name="Google Shape;2582;p230"/>
          <p:cNvSpPr/>
          <p:nvPr/>
        </p:nvSpPr>
        <p:spPr>
          <a:xfrm>
            <a:off x="3441701" y="4334244"/>
            <a:ext cx="44576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In the park</a:t>
            </a:r>
            <a:endParaRPr/>
          </a:p>
        </p:txBody>
      </p:sp>
      <p:sp>
        <p:nvSpPr>
          <p:cNvPr id="2583" name="Google Shape;2583;p230"/>
          <p:cNvSpPr/>
          <p:nvPr/>
        </p:nvSpPr>
        <p:spPr>
          <a:xfrm>
            <a:off x="3441701" y="5374662"/>
            <a:ext cx="44577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In the market</a:t>
            </a:r>
            <a:endParaRPr/>
          </a:p>
        </p:txBody>
      </p:sp>
      <p:sp>
        <p:nvSpPr>
          <p:cNvPr id="2584" name="Google Shape;2584;p230"/>
          <p:cNvSpPr/>
          <p:nvPr/>
        </p:nvSpPr>
        <p:spPr>
          <a:xfrm>
            <a:off x="3441701" y="5640859"/>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pic>
        <p:nvPicPr>
          <p:cNvPr descr="Graphical user interface&#10;&#10;Description automatically generated with medium confidence" id="2589" name="Google Shape;2589;p23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90" name="Google Shape;2590;p231"/>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591" name="Google Shape;2591;p231"/>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Who is the main character in the story?</a:t>
            </a:r>
            <a:endParaRPr sz="4800">
              <a:solidFill>
                <a:schemeClr val="dk1"/>
              </a:solidFill>
              <a:latin typeface="Comic Sans MS"/>
              <a:ea typeface="Comic Sans MS"/>
              <a:cs typeface="Comic Sans MS"/>
              <a:sym typeface="Comic Sans MS"/>
            </a:endParaRPr>
          </a:p>
        </p:txBody>
      </p:sp>
      <p:sp>
        <p:nvSpPr>
          <p:cNvPr id="2592" name="Google Shape;2592;p231"/>
          <p:cNvSpPr/>
          <p:nvPr/>
        </p:nvSpPr>
        <p:spPr>
          <a:xfrm>
            <a:off x="3441701" y="3327402"/>
            <a:ext cx="4457700"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Rat</a:t>
            </a:r>
            <a:endParaRPr/>
          </a:p>
        </p:txBody>
      </p:sp>
      <p:sp>
        <p:nvSpPr>
          <p:cNvPr id="2593" name="Google Shape;2593;p231"/>
          <p:cNvSpPr/>
          <p:nvPr/>
        </p:nvSpPr>
        <p:spPr>
          <a:xfrm>
            <a:off x="3441701" y="4334244"/>
            <a:ext cx="44576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Anansi</a:t>
            </a:r>
            <a:endParaRPr/>
          </a:p>
        </p:txBody>
      </p:sp>
      <p:sp>
        <p:nvSpPr>
          <p:cNvPr id="2594" name="Google Shape;2594;p231"/>
          <p:cNvSpPr/>
          <p:nvPr/>
        </p:nvSpPr>
        <p:spPr>
          <a:xfrm>
            <a:off x="3441701" y="5374662"/>
            <a:ext cx="44577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Tiger and Cow</a:t>
            </a:r>
            <a:endParaRPr/>
          </a:p>
        </p:txBody>
      </p:sp>
      <p:sp>
        <p:nvSpPr>
          <p:cNvPr id="2595" name="Google Shape;2595;p231"/>
          <p:cNvSpPr/>
          <p:nvPr/>
        </p:nvSpPr>
        <p:spPr>
          <a:xfrm>
            <a:off x="3759200" y="4866640"/>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pic>
        <p:nvPicPr>
          <p:cNvPr descr="Graphical user interface&#10;&#10;Description automatically generated with medium confidence" id="2600" name="Google Shape;2600;p2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01" name="Google Shape;2601;p232"/>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602" name="Google Shape;2602;p232"/>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How many children does Anansi have?</a:t>
            </a:r>
            <a:endParaRPr sz="4800">
              <a:solidFill>
                <a:schemeClr val="dk1"/>
              </a:solidFill>
              <a:latin typeface="Comic Sans MS"/>
              <a:ea typeface="Comic Sans MS"/>
              <a:cs typeface="Comic Sans MS"/>
              <a:sym typeface="Comic Sans MS"/>
            </a:endParaRPr>
          </a:p>
        </p:txBody>
      </p:sp>
      <p:sp>
        <p:nvSpPr>
          <p:cNvPr id="2603" name="Google Shape;2603;p232"/>
          <p:cNvSpPr/>
          <p:nvPr/>
        </p:nvSpPr>
        <p:spPr>
          <a:xfrm>
            <a:off x="3441701" y="3327402"/>
            <a:ext cx="4457700"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One</a:t>
            </a:r>
            <a:endParaRPr/>
          </a:p>
        </p:txBody>
      </p:sp>
      <p:sp>
        <p:nvSpPr>
          <p:cNvPr id="2604" name="Google Shape;2604;p232"/>
          <p:cNvSpPr/>
          <p:nvPr/>
        </p:nvSpPr>
        <p:spPr>
          <a:xfrm>
            <a:off x="3441701" y="4334244"/>
            <a:ext cx="44576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dk1"/>
                </a:solidFill>
                <a:latin typeface="Comic Sans MS"/>
                <a:ea typeface="Comic Sans MS"/>
                <a:cs typeface="Comic Sans MS"/>
                <a:sym typeface="Comic Sans MS"/>
              </a:rPr>
              <a:t>Two</a:t>
            </a:r>
            <a:endParaRPr/>
          </a:p>
        </p:txBody>
      </p:sp>
      <p:sp>
        <p:nvSpPr>
          <p:cNvPr id="2605" name="Google Shape;2605;p232"/>
          <p:cNvSpPr/>
          <p:nvPr/>
        </p:nvSpPr>
        <p:spPr>
          <a:xfrm>
            <a:off x="3441701" y="5374662"/>
            <a:ext cx="44577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Comic Sans MS"/>
                <a:ea typeface="Comic Sans MS"/>
                <a:cs typeface="Comic Sans MS"/>
                <a:sym typeface="Comic Sans MS"/>
              </a:rPr>
              <a:t>Three</a:t>
            </a:r>
            <a:endParaRPr/>
          </a:p>
        </p:txBody>
      </p:sp>
      <p:sp>
        <p:nvSpPr>
          <p:cNvPr id="2606" name="Google Shape;2606;p232"/>
          <p:cNvSpPr/>
          <p:nvPr/>
        </p:nvSpPr>
        <p:spPr>
          <a:xfrm>
            <a:off x="3759200" y="4866640"/>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pic>
        <p:nvPicPr>
          <p:cNvPr descr="Graphical user interface&#10;&#10;Description automatically generated with medium confidence" id="2611" name="Google Shape;2611;p23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12" name="Google Shape;2612;p233"/>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2613" name="Google Shape;2613;p233"/>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Why did Rat give only four bananas to Anansi?</a:t>
            </a:r>
            <a:endParaRPr sz="4800">
              <a:solidFill>
                <a:schemeClr val="dk1"/>
              </a:solidFill>
              <a:latin typeface="Comic Sans MS"/>
              <a:ea typeface="Comic Sans MS"/>
              <a:cs typeface="Comic Sans MS"/>
              <a:sym typeface="Comic Sans MS"/>
            </a:endParaRPr>
          </a:p>
        </p:txBody>
      </p:sp>
      <p:sp>
        <p:nvSpPr>
          <p:cNvPr id="2614" name="Google Shape;2614;p233"/>
          <p:cNvSpPr/>
          <p:nvPr/>
        </p:nvSpPr>
        <p:spPr>
          <a:xfrm>
            <a:off x="3441701" y="3327402"/>
            <a:ext cx="4457700"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Because he does not like bananas.</a:t>
            </a:r>
            <a:endParaRPr sz="3200">
              <a:solidFill>
                <a:schemeClr val="dk1"/>
              </a:solidFill>
              <a:latin typeface="Comic Sans MS"/>
              <a:ea typeface="Comic Sans MS"/>
              <a:cs typeface="Comic Sans MS"/>
              <a:sym typeface="Comic Sans MS"/>
            </a:endParaRPr>
          </a:p>
        </p:txBody>
      </p:sp>
      <p:sp>
        <p:nvSpPr>
          <p:cNvPr id="2615" name="Google Shape;2615;p233"/>
          <p:cNvSpPr/>
          <p:nvPr/>
        </p:nvSpPr>
        <p:spPr>
          <a:xfrm>
            <a:off x="3441701" y="4334244"/>
            <a:ext cx="44576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Comic Sans MS"/>
                <a:ea typeface="Comic Sans MS"/>
                <a:cs typeface="Comic Sans MS"/>
                <a:sym typeface="Comic Sans MS"/>
              </a:rPr>
              <a:t>Because he was lazy to plant.</a:t>
            </a:r>
            <a:endParaRPr sz="3200">
              <a:solidFill>
                <a:schemeClr val="dk1"/>
              </a:solidFill>
              <a:latin typeface="Comic Sans MS"/>
              <a:ea typeface="Comic Sans MS"/>
              <a:cs typeface="Comic Sans MS"/>
              <a:sym typeface="Comic Sans MS"/>
            </a:endParaRPr>
          </a:p>
        </p:txBody>
      </p:sp>
      <p:sp>
        <p:nvSpPr>
          <p:cNvPr id="2616" name="Google Shape;2616;p233"/>
          <p:cNvSpPr/>
          <p:nvPr/>
        </p:nvSpPr>
        <p:spPr>
          <a:xfrm>
            <a:off x="3441701" y="5374662"/>
            <a:ext cx="44577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omic Sans MS"/>
                <a:ea typeface="Comic Sans MS"/>
                <a:cs typeface="Comic Sans MS"/>
                <a:sym typeface="Comic Sans MS"/>
              </a:rPr>
              <a:t>Because he was never hungry.</a:t>
            </a:r>
            <a:endParaRPr sz="2800">
              <a:solidFill>
                <a:schemeClr val="dk1"/>
              </a:solidFill>
              <a:latin typeface="Comic Sans MS"/>
              <a:ea typeface="Comic Sans MS"/>
              <a:cs typeface="Comic Sans MS"/>
              <a:sym typeface="Comic Sans MS"/>
            </a:endParaRPr>
          </a:p>
        </p:txBody>
      </p:sp>
      <p:sp>
        <p:nvSpPr>
          <p:cNvPr id="2617" name="Google Shape;2617;p233"/>
          <p:cNvSpPr/>
          <p:nvPr/>
        </p:nvSpPr>
        <p:spPr>
          <a:xfrm>
            <a:off x="3441701" y="4768082"/>
            <a:ext cx="335280" cy="352569"/>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1" name="Shape 2621"/>
        <p:cNvGrpSpPr/>
        <p:nvPr/>
      </p:nvGrpSpPr>
      <p:grpSpPr>
        <a:xfrm>
          <a:off x="0" y="0"/>
          <a:ext cx="0" cy="0"/>
          <a:chOff x="0" y="0"/>
          <a:chExt cx="0" cy="0"/>
        </a:xfrm>
      </p:grpSpPr>
      <p:pic>
        <p:nvPicPr>
          <p:cNvPr descr="A screenshot of a video game&#10;&#10;Description automatically generated" id="2622" name="Google Shape;2622;p234"/>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descr="Background pattern&#10;&#10;Description automatically generated" id="322" name="Google Shape;322;p2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323" name="Google Shape;323;p24"/>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324" name="Google Shape;324;p24"/>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Sentences</a:t>
            </a:r>
            <a:endParaRPr/>
          </a:p>
        </p:txBody>
      </p:sp>
      <p:sp>
        <p:nvSpPr>
          <p:cNvPr id="325" name="Google Shape;325;p24"/>
          <p:cNvSpPr txBox="1"/>
          <p:nvPr/>
        </p:nvSpPr>
        <p:spPr>
          <a:xfrm>
            <a:off x="1273175" y="1743498"/>
            <a:ext cx="1001649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 an independent clause, with a subject and a predicate.</a:t>
            </a:r>
            <a:endParaRPr sz="3200">
              <a:solidFill>
                <a:srgbClr val="7030A0"/>
              </a:solidFill>
              <a:latin typeface="Arial"/>
              <a:ea typeface="Arial"/>
              <a:cs typeface="Arial"/>
              <a:sym typeface="Arial"/>
            </a:endParaRPr>
          </a:p>
        </p:txBody>
      </p:sp>
      <p:sp>
        <p:nvSpPr>
          <p:cNvPr id="326" name="Google Shape;326;p24"/>
          <p:cNvSpPr/>
          <p:nvPr/>
        </p:nvSpPr>
        <p:spPr>
          <a:xfrm>
            <a:off x="1135863" y="403809"/>
            <a:ext cx="446468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Reading Time!</a:t>
            </a:r>
            <a:endParaRPr b="1" sz="4400" cap="none">
              <a:solidFill>
                <a:srgbClr val="002060"/>
              </a:solidFill>
              <a:latin typeface="Arial"/>
              <a:ea typeface="Arial"/>
              <a:cs typeface="Arial"/>
              <a:sym typeface="Arial"/>
            </a:endParaRPr>
          </a:p>
        </p:txBody>
      </p:sp>
      <p:pic>
        <p:nvPicPr>
          <p:cNvPr id="327" name="Google Shape;327;p24"/>
          <p:cNvPicPr preferRelativeResize="0"/>
          <p:nvPr/>
        </p:nvPicPr>
        <p:blipFill rotWithShape="1">
          <a:blip r:embed="rId5">
            <a:alphaModFix/>
          </a:blip>
          <a:srcRect b="8322" l="52065" r="7401" t="0"/>
          <a:stretch/>
        </p:blipFill>
        <p:spPr>
          <a:xfrm>
            <a:off x="388703" y="3081808"/>
            <a:ext cx="3075940" cy="39132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descr="Background pattern&#10;&#10;Description automatically generated" id="332" name="Google Shape;332;p2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 screen, screenshot&#10;&#10;Description automatically generated" id="333" name="Google Shape;333;p25"/>
          <p:cNvPicPr preferRelativeResize="0"/>
          <p:nvPr/>
        </p:nvPicPr>
        <p:blipFill rotWithShape="1">
          <a:blip r:embed="rId4">
            <a:alphaModFix/>
          </a:blip>
          <a:srcRect b="0" l="0" r="0" t="0"/>
          <a:stretch/>
        </p:blipFill>
        <p:spPr>
          <a:xfrm>
            <a:off x="-495300" y="-317500"/>
            <a:ext cx="13538200" cy="7315200"/>
          </a:xfrm>
          <a:prstGeom prst="rect">
            <a:avLst/>
          </a:prstGeom>
          <a:noFill/>
          <a:ln>
            <a:noFill/>
          </a:ln>
        </p:spPr>
      </p:pic>
      <p:sp>
        <p:nvSpPr>
          <p:cNvPr id="334" name="Google Shape;334;p25"/>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Sentences:</a:t>
            </a:r>
            <a:endParaRPr/>
          </a:p>
        </p:txBody>
      </p:sp>
      <p:sp>
        <p:nvSpPr>
          <p:cNvPr id="335" name="Google Shape;335;p25"/>
          <p:cNvSpPr/>
          <p:nvPr/>
        </p:nvSpPr>
        <p:spPr>
          <a:xfrm>
            <a:off x="995680" y="1468113"/>
            <a:ext cx="10556240" cy="65043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1. Mom and dad take Ted and Sam to the pet shop.</a:t>
            </a:r>
            <a:endParaRPr/>
          </a:p>
          <a:p>
            <a:pPr indent="0" lvl="0" marL="0" marR="0" rtl="0" algn="l">
              <a:spcBef>
                <a:spcPts val="400"/>
              </a:spcBef>
              <a:spcAft>
                <a:spcPts val="0"/>
              </a:spcAft>
              <a:buNone/>
            </a:pPr>
            <a:r>
              <a:rPr b="1" lang="en-US" sz="4000">
                <a:solidFill>
                  <a:schemeClr val="dk1"/>
                </a:solidFill>
                <a:latin typeface="Arial"/>
                <a:ea typeface="Arial"/>
                <a:cs typeface="Arial"/>
                <a:sym typeface="Arial"/>
              </a:rPr>
              <a:t>2. They see a cat.</a:t>
            </a:r>
            <a:endParaRPr/>
          </a:p>
          <a:p>
            <a:pPr indent="0" lvl="0" marL="0" marR="0" rtl="0" algn="l">
              <a:spcBef>
                <a:spcPts val="400"/>
              </a:spcBef>
              <a:spcAft>
                <a:spcPts val="0"/>
              </a:spcAft>
              <a:buNone/>
            </a:pPr>
            <a:r>
              <a:rPr b="1" lang="en-US" sz="4000">
                <a:solidFill>
                  <a:schemeClr val="dk1"/>
                </a:solidFill>
                <a:latin typeface="Arial"/>
                <a:ea typeface="Arial"/>
                <a:cs typeface="Arial"/>
                <a:sym typeface="Arial"/>
              </a:rPr>
              <a:t>3. It is a big fat cat.</a:t>
            </a:r>
            <a:endParaRPr/>
          </a:p>
          <a:p>
            <a:pPr indent="0" lvl="0" marL="0" marR="0" rtl="0" algn="l">
              <a:spcBef>
                <a:spcPts val="400"/>
              </a:spcBef>
              <a:spcAft>
                <a:spcPts val="0"/>
              </a:spcAft>
              <a:buNone/>
            </a:pPr>
            <a:r>
              <a:rPr b="1" lang="en-US" sz="4000">
                <a:solidFill>
                  <a:schemeClr val="dk1"/>
                </a:solidFill>
                <a:latin typeface="Arial"/>
                <a:ea typeface="Arial"/>
                <a:cs typeface="Arial"/>
                <a:sym typeface="Arial"/>
              </a:rPr>
              <a:t>4. There’s a man in the pet shop.</a:t>
            </a:r>
            <a:endParaRPr/>
          </a:p>
          <a:p>
            <a:pPr indent="0" lvl="0" marL="0" marR="0" rtl="0" algn="l">
              <a:spcBef>
                <a:spcPts val="400"/>
              </a:spcBef>
              <a:spcAft>
                <a:spcPts val="0"/>
              </a:spcAft>
              <a:buNone/>
            </a:pPr>
            <a:r>
              <a:rPr b="1" lang="en-US" sz="4000">
                <a:solidFill>
                  <a:schemeClr val="dk1"/>
                </a:solidFill>
                <a:latin typeface="Arial"/>
                <a:ea typeface="Arial"/>
                <a:cs typeface="Arial"/>
                <a:sym typeface="Arial"/>
              </a:rPr>
              <a:t>5. Ted and Sam run into the backyard.</a:t>
            </a:r>
            <a:endParaRPr/>
          </a:p>
          <a:p>
            <a:pPr indent="0" lvl="0" marL="0" marR="0" rtl="0" algn="l">
              <a:spcBef>
                <a:spcPts val="40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descr="Background pattern&#10;&#10;Description automatically generated" id="340" name="Google Shape;340;p2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 screen, screenshot&#10;&#10;Description automatically generated" id="341" name="Google Shape;341;p26"/>
          <p:cNvPicPr preferRelativeResize="0"/>
          <p:nvPr/>
        </p:nvPicPr>
        <p:blipFill rotWithShape="1">
          <a:blip r:embed="rId4">
            <a:alphaModFix/>
          </a:blip>
          <a:srcRect b="0" l="0" r="0" t="0"/>
          <a:stretch/>
        </p:blipFill>
        <p:spPr>
          <a:xfrm>
            <a:off x="-495300" y="-317500"/>
            <a:ext cx="13538200" cy="7315200"/>
          </a:xfrm>
          <a:prstGeom prst="rect">
            <a:avLst/>
          </a:prstGeom>
          <a:noFill/>
          <a:ln>
            <a:noFill/>
          </a:ln>
        </p:spPr>
      </p:pic>
      <p:sp>
        <p:nvSpPr>
          <p:cNvPr id="342" name="Google Shape;342;p26"/>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Sentences:</a:t>
            </a:r>
            <a:endParaRPr/>
          </a:p>
        </p:txBody>
      </p:sp>
      <p:sp>
        <p:nvSpPr>
          <p:cNvPr id="343" name="Google Shape;343;p26"/>
          <p:cNvSpPr/>
          <p:nvPr/>
        </p:nvSpPr>
        <p:spPr>
          <a:xfrm>
            <a:off x="1084580" y="1214113"/>
            <a:ext cx="10556240" cy="681212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4000">
                <a:solidFill>
                  <a:schemeClr val="dk1"/>
                </a:solidFill>
                <a:latin typeface="Arial"/>
                <a:ea typeface="Arial"/>
                <a:cs typeface="Arial"/>
                <a:sym typeface="Arial"/>
              </a:rPr>
              <a:t>6. The dog is in the backyard.</a:t>
            </a:r>
            <a:endParaRPr/>
          </a:p>
          <a:p>
            <a:pPr indent="0" lvl="0" marL="0" marR="0" rtl="0" algn="l">
              <a:lnSpc>
                <a:spcPct val="150000"/>
              </a:lnSpc>
              <a:spcBef>
                <a:spcPts val="400"/>
              </a:spcBef>
              <a:spcAft>
                <a:spcPts val="0"/>
              </a:spcAft>
              <a:buNone/>
            </a:pPr>
            <a:r>
              <a:rPr b="1" lang="en-US" sz="4000">
                <a:solidFill>
                  <a:schemeClr val="dk1"/>
                </a:solidFill>
                <a:latin typeface="Arial"/>
                <a:ea typeface="Arial"/>
                <a:cs typeface="Arial"/>
                <a:sym typeface="Arial"/>
              </a:rPr>
              <a:t>7. The dog named Ben.</a:t>
            </a:r>
            <a:endParaRPr/>
          </a:p>
          <a:p>
            <a:pPr indent="0" lvl="0" marL="0" marR="0" rtl="0" algn="l">
              <a:lnSpc>
                <a:spcPct val="150000"/>
              </a:lnSpc>
              <a:spcBef>
                <a:spcPts val="400"/>
              </a:spcBef>
              <a:spcAft>
                <a:spcPts val="0"/>
              </a:spcAft>
              <a:buNone/>
            </a:pPr>
            <a:r>
              <a:rPr b="1" lang="en-US" sz="4000">
                <a:solidFill>
                  <a:schemeClr val="dk1"/>
                </a:solidFill>
                <a:latin typeface="Arial"/>
                <a:ea typeface="Arial"/>
                <a:cs typeface="Arial"/>
                <a:sym typeface="Arial"/>
              </a:rPr>
              <a:t>8. Dad put Ben on Ted’s lap.</a:t>
            </a:r>
            <a:endParaRPr/>
          </a:p>
          <a:p>
            <a:pPr indent="0" lvl="0" marL="0" marR="0" rtl="0" algn="l">
              <a:lnSpc>
                <a:spcPct val="150000"/>
              </a:lnSpc>
              <a:spcBef>
                <a:spcPts val="400"/>
              </a:spcBef>
              <a:spcAft>
                <a:spcPts val="0"/>
              </a:spcAft>
              <a:buNone/>
            </a:pPr>
            <a:r>
              <a:rPr b="1" lang="en-US" sz="4000">
                <a:solidFill>
                  <a:schemeClr val="dk1"/>
                </a:solidFill>
                <a:latin typeface="Arial"/>
                <a:ea typeface="Arial"/>
                <a:cs typeface="Arial"/>
                <a:sym typeface="Arial"/>
              </a:rPr>
              <a:t>9. Ben took a nap.</a:t>
            </a:r>
            <a:endParaRPr/>
          </a:p>
          <a:p>
            <a:pPr indent="0" lvl="0" marL="0" marR="0" rtl="0" algn="l">
              <a:lnSpc>
                <a:spcPct val="150000"/>
              </a:lnSpc>
              <a:spcBef>
                <a:spcPts val="400"/>
              </a:spcBef>
              <a:spcAft>
                <a:spcPts val="0"/>
              </a:spcAft>
              <a:buNone/>
            </a:pPr>
            <a:r>
              <a:rPr b="1" lang="en-US" sz="4000">
                <a:solidFill>
                  <a:schemeClr val="dk1"/>
                </a:solidFill>
                <a:latin typeface="Arial"/>
                <a:ea typeface="Arial"/>
                <a:cs typeface="Arial"/>
                <a:sym typeface="Arial"/>
              </a:rPr>
              <a:t>10. He pat his head.</a:t>
            </a:r>
            <a:endParaRPr/>
          </a:p>
          <a:p>
            <a:pPr indent="0" lvl="0" marL="0" marR="0" rtl="0" algn="l">
              <a:spcBef>
                <a:spcPts val="40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A picture containing line chart&#10;&#10;Description automatically generated" id="348" name="Google Shape;348;p2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349" name="Google Shape;349;p2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350" name="Google Shape;350;p27"/>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4</a:t>
            </a:r>
            <a:endParaRPr/>
          </a:p>
        </p:txBody>
      </p:sp>
      <p:sp>
        <p:nvSpPr>
          <p:cNvPr id="351" name="Google Shape;351;p27">
            <a:hlinkClick action="ppaction://hlinkshowjump?jump=nextslide"/>
          </p:cNvPr>
          <p:cNvSpPr/>
          <p:nvPr/>
        </p:nvSpPr>
        <p:spPr>
          <a:xfrm>
            <a:off x="1282700" y="2501900"/>
            <a:ext cx="9288780" cy="2997200"/>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600">
                <a:solidFill>
                  <a:schemeClr val="lt1"/>
                </a:solidFill>
                <a:latin typeface="Rockwell"/>
                <a:ea typeface="Rockwell"/>
                <a:cs typeface="Rockwell"/>
                <a:sym typeface="Rockwell"/>
              </a:rPr>
              <a:t>I’m ready to read a short story!</a:t>
            </a:r>
            <a:endParaRPr/>
          </a:p>
        </p:txBody>
      </p:sp>
      <p:sp>
        <p:nvSpPr>
          <p:cNvPr id="352" name="Google Shape;352;p27">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descr="A picture containing chart&#10;&#10;Description automatically generated" id="357" name="Google Shape;357;p2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 toy, vector graphics&#10;&#10;Description automatically generated" id="358" name="Google Shape;358;p28"/>
          <p:cNvPicPr preferRelativeResize="0"/>
          <p:nvPr/>
        </p:nvPicPr>
        <p:blipFill rotWithShape="1">
          <a:blip r:embed="rId4">
            <a:alphaModFix/>
          </a:blip>
          <a:srcRect b="37962" l="0" r="65625" t="0"/>
          <a:stretch/>
        </p:blipFill>
        <p:spPr>
          <a:xfrm>
            <a:off x="0" y="0"/>
            <a:ext cx="1689100" cy="1714692"/>
          </a:xfrm>
          <a:prstGeom prst="rect">
            <a:avLst/>
          </a:prstGeom>
          <a:noFill/>
          <a:ln>
            <a:noFill/>
          </a:ln>
        </p:spPr>
      </p:pic>
      <p:pic>
        <p:nvPicPr>
          <p:cNvPr descr="A picture containing text, toy, vector graphics&#10;&#10;Description automatically generated" id="359" name="Google Shape;359;p28"/>
          <p:cNvPicPr preferRelativeResize="0"/>
          <p:nvPr/>
        </p:nvPicPr>
        <p:blipFill rotWithShape="1">
          <a:blip r:embed="rId4">
            <a:alphaModFix/>
          </a:blip>
          <a:srcRect b="0" l="62603" r="0" t="25002"/>
          <a:stretch/>
        </p:blipFill>
        <p:spPr>
          <a:xfrm>
            <a:off x="8572500" y="3039574"/>
            <a:ext cx="3238500" cy="3653325"/>
          </a:xfrm>
          <a:prstGeom prst="rect">
            <a:avLst/>
          </a:prstGeom>
          <a:noFill/>
          <a:ln>
            <a:noFill/>
          </a:ln>
        </p:spPr>
      </p:pic>
      <p:pic>
        <p:nvPicPr>
          <p:cNvPr descr="A group of dolls&#10;&#10;Description automatically generated with medium confidence" id="360" name="Google Shape;360;p28"/>
          <p:cNvPicPr preferRelativeResize="0"/>
          <p:nvPr/>
        </p:nvPicPr>
        <p:blipFill rotWithShape="1">
          <a:blip r:embed="rId5">
            <a:alphaModFix/>
          </a:blip>
          <a:srcRect b="0" l="0" r="0" t="0"/>
          <a:stretch/>
        </p:blipFill>
        <p:spPr>
          <a:xfrm>
            <a:off x="685800" y="1981200"/>
            <a:ext cx="7721600" cy="4343400"/>
          </a:xfrm>
          <a:prstGeom prst="rect">
            <a:avLst/>
          </a:prstGeom>
          <a:noFill/>
          <a:ln>
            <a:noFill/>
          </a:ln>
        </p:spPr>
      </p:pic>
      <p:pic>
        <p:nvPicPr>
          <p:cNvPr descr="A picture containing background pattern" id="361" name="Google Shape;361;p28"/>
          <p:cNvPicPr preferRelativeResize="0"/>
          <p:nvPr/>
        </p:nvPicPr>
        <p:blipFill rotWithShape="1">
          <a:blip r:embed="rId6">
            <a:alphaModFix/>
          </a:blip>
          <a:srcRect b="0" l="0" r="0" t="0"/>
          <a:stretch/>
        </p:blipFill>
        <p:spPr>
          <a:xfrm>
            <a:off x="9525000" y="162475"/>
            <a:ext cx="2413000" cy="1357312"/>
          </a:xfrm>
          <a:prstGeom prst="rect">
            <a:avLst/>
          </a:prstGeom>
          <a:noFill/>
          <a:ln>
            <a:noFill/>
          </a:ln>
        </p:spPr>
      </p:pic>
      <p:pic>
        <p:nvPicPr>
          <p:cNvPr descr="A picture containing background pattern" id="362" name="Google Shape;362;p28"/>
          <p:cNvPicPr preferRelativeResize="0"/>
          <p:nvPr/>
        </p:nvPicPr>
        <p:blipFill rotWithShape="1">
          <a:blip r:embed="rId6">
            <a:alphaModFix/>
          </a:blip>
          <a:srcRect b="0" l="0" r="0" t="0"/>
          <a:stretch/>
        </p:blipFill>
        <p:spPr>
          <a:xfrm>
            <a:off x="6997700" y="162475"/>
            <a:ext cx="1574800" cy="885825"/>
          </a:xfrm>
          <a:prstGeom prst="rect">
            <a:avLst/>
          </a:prstGeom>
          <a:noFill/>
          <a:ln>
            <a:noFill/>
          </a:ln>
        </p:spPr>
      </p:pic>
      <p:pic>
        <p:nvPicPr>
          <p:cNvPr descr="A picture containing background pattern" id="363" name="Google Shape;363;p28"/>
          <p:cNvPicPr preferRelativeResize="0"/>
          <p:nvPr/>
        </p:nvPicPr>
        <p:blipFill rotWithShape="1">
          <a:blip r:embed="rId6">
            <a:alphaModFix/>
          </a:blip>
          <a:srcRect b="0" l="0" r="0" t="0"/>
          <a:stretch/>
        </p:blipFill>
        <p:spPr>
          <a:xfrm>
            <a:off x="3943350" y="231135"/>
            <a:ext cx="2152650" cy="1210865"/>
          </a:xfrm>
          <a:prstGeom prst="rect">
            <a:avLst/>
          </a:prstGeom>
          <a:noFill/>
          <a:ln>
            <a:noFill/>
          </a:ln>
        </p:spPr>
      </p:pic>
      <p:pic>
        <p:nvPicPr>
          <p:cNvPr descr="A picture containing background pattern" id="364" name="Google Shape;364;p28"/>
          <p:cNvPicPr preferRelativeResize="0"/>
          <p:nvPr/>
        </p:nvPicPr>
        <p:blipFill rotWithShape="1">
          <a:blip r:embed="rId6">
            <a:alphaModFix/>
          </a:blip>
          <a:srcRect b="0" l="0" r="0" t="0"/>
          <a:stretch/>
        </p:blipFill>
        <p:spPr>
          <a:xfrm>
            <a:off x="1854200" y="302175"/>
            <a:ext cx="1574800" cy="885825"/>
          </a:xfrm>
          <a:prstGeom prst="rect">
            <a:avLst/>
          </a:prstGeom>
          <a:noFill/>
          <a:ln>
            <a:noFill/>
          </a:ln>
        </p:spPr>
      </p:pic>
      <p:sp>
        <p:nvSpPr>
          <p:cNvPr id="365" name="Google Shape;365;p28"/>
          <p:cNvSpPr/>
          <p:nvPr/>
        </p:nvSpPr>
        <p:spPr>
          <a:xfrm>
            <a:off x="4249982" y="1485359"/>
            <a:ext cx="369203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rgbClr val="002060"/>
                </a:solidFill>
                <a:latin typeface="Arial"/>
                <a:ea typeface="Arial"/>
                <a:cs typeface="Arial"/>
                <a:sym typeface="Arial"/>
              </a:rPr>
              <a:t>“MY PET”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descr="A picture containing chart&#10;&#10;Description automatically generated" id="370" name="Google Shape;370;p2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 toy, vector graphics&#10;&#10;Description automatically generated" id="371" name="Google Shape;371;p29"/>
          <p:cNvPicPr preferRelativeResize="0"/>
          <p:nvPr/>
        </p:nvPicPr>
        <p:blipFill rotWithShape="1">
          <a:blip r:embed="rId4">
            <a:alphaModFix/>
          </a:blip>
          <a:srcRect b="37962" l="0" r="65625" t="0"/>
          <a:stretch/>
        </p:blipFill>
        <p:spPr>
          <a:xfrm>
            <a:off x="0" y="0"/>
            <a:ext cx="1689100" cy="1714692"/>
          </a:xfrm>
          <a:prstGeom prst="rect">
            <a:avLst/>
          </a:prstGeom>
          <a:noFill/>
          <a:ln>
            <a:noFill/>
          </a:ln>
        </p:spPr>
      </p:pic>
      <p:pic>
        <p:nvPicPr>
          <p:cNvPr descr="A picture containing text, toy, vector graphics&#10;&#10;Description automatically generated" id="372" name="Google Shape;372;p29"/>
          <p:cNvPicPr preferRelativeResize="0"/>
          <p:nvPr/>
        </p:nvPicPr>
        <p:blipFill rotWithShape="1">
          <a:blip r:embed="rId4">
            <a:alphaModFix/>
          </a:blip>
          <a:srcRect b="0" l="62603" r="0" t="25002"/>
          <a:stretch/>
        </p:blipFill>
        <p:spPr>
          <a:xfrm>
            <a:off x="8572500" y="3039574"/>
            <a:ext cx="3238500" cy="3653325"/>
          </a:xfrm>
          <a:prstGeom prst="rect">
            <a:avLst/>
          </a:prstGeom>
          <a:noFill/>
          <a:ln>
            <a:noFill/>
          </a:ln>
        </p:spPr>
      </p:pic>
      <p:pic>
        <p:nvPicPr>
          <p:cNvPr descr="A group of dolls&#10;&#10;Description automatically generated with medium confidence" id="373" name="Google Shape;373;p29"/>
          <p:cNvPicPr preferRelativeResize="0"/>
          <p:nvPr/>
        </p:nvPicPr>
        <p:blipFill rotWithShape="1">
          <a:blip r:embed="rId5">
            <a:alphaModFix/>
          </a:blip>
          <a:srcRect b="0" l="0" r="0" t="0"/>
          <a:stretch/>
        </p:blipFill>
        <p:spPr>
          <a:xfrm>
            <a:off x="685800" y="1981200"/>
            <a:ext cx="7721600" cy="4343400"/>
          </a:xfrm>
          <a:prstGeom prst="rect">
            <a:avLst/>
          </a:prstGeom>
          <a:noFill/>
          <a:ln>
            <a:noFill/>
          </a:ln>
        </p:spPr>
      </p:pic>
      <p:sp>
        <p:nvSpPr>
          <p:cNvPr id="374" name="Google Shape;374;p29"/>
          <p:cNvSpPr/>
          <p:nvPr/>
        </p:nvSpPr>
        <p:spPr>
          <a:xfrm>
            <a:off x="1689100" y="87905"/>
            <a:ext cx="10502900"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cap="none">
                <a:solidFill>
                  <a:srgbClr val="002060"/>
                </a:solidFill>
                <a:latin typeface="Arial"/>
                <a:ea typeface="Arial"/>
                <a:cs typeface="Arial"/>
                <a:sym typeface="Arial"/>
              </a:rPr>
              <a:t>One sunny day, </a:t>
            </a:r>
            <a:r>
              <a:rPr b="1" lang="en-US" sz="4400">
                <a:solidFill>
                  <a:srgbClr val="002060"/>
                </a:solidFill>
                <a:latin typeface="Arial"/>
                <a:ea typeface="Arial"/>
                <a:cs typeface="Arial"/>
                <a:sym typeface="Arial"/>
              </a:rPr>
              <a:t>d</a:t>
            </a:r>
            <a:r>
              <a:rPr b="1" lang="en-US" sz="4400" cap="none">
                <a:solidFill>
                  <a:srgbClr val="002060"/>
                </a:solidFill>
                <a:latin typeface="Arial"/>
                <a:ea typeface="Arial"/>
                <a:cs typeface="Arial"/>
                <a:sym typeface="Arial"/>
              </a:rPr>
              <a:t>ad and mom take Ted and Sam to the pet shop.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Graphical user interface&#10;&#10;Description automatically generated with medium confidence" id="96" name="Google Shape;96;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7" name="Google Shape;97;p3"/>
          <p:cNvSpPr/>
          <p:nvPr/>
        </p:nvSpPr>
        <p:spPr>
          <a:xfrm>
            <a:off x="1320800" y="883920"/>
            <a:ext cx="9276080" cy="4988560"/>
          </a:xfrm>
          <a:prstGeom prst="roundRect">
            <a:avLst>
              <a:gd fmla="val 16667" name="adj"/>
            </a:avLst>
          </a:prstGeom>
          <a:noFill/>
          <a:ln cap="flat" cmpd="sng" w="28575">
            <a:solidFill>
              <a:srgbClr val="66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8" name="Google Shape;98;p3"/>
          <p:cNvSpPr/>
          <p:nvPr/>
        </p:nvSpPr>
        <p:spPr>
          <a:xfrm>
            <a:off x="1483360" y="1677014"/>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800" u="none" cap="none" strike="noStrike">
                <a:solidFill>
                  <a:schemeClr val="lt1"/>
                </a:solidFill>
                <a:latin typeface="Rockwell"/>
                <a:ea typeface="Rockwell"/>
                <a:cs typeface="Rockwell"/>
                <a:sym typeface="Rockwell"/>
              </a:rPr>
              <a:t>START READ</a:t>
            </a:r>
            <a:endParaRPr/>
          </a:p>
        </p:txBody>
      </p:sp>
      <p:sp>
        <p:nvSpPr>
          <p:cNvPr id="99" name="Google Shape;99;p3"/>
          <p:cNvSpPr/>
          <p:nvPr/>
        </p:nvSpPr>
        <p:spPr>
          <a:xfrm>
            <a:off x="2976880" y="3916658"/>
            <a:ext cx="1849120" cy="736622"/>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sng" cap="none" strike="noStrike">
                <a:solidFill>
                  <a:schemeClr val="lt1"/>
                </a:solidFill>
                <a:latin typeface="Rockwell"/>
                <a:ea typeface="Rockwell"/>
                <a:cs typeface="Rockwell"/>
                <a:sym typeface="Rockwell"/>
                <a:hlinkClick action="ppaction://hlinksldjump" r:id="rId4">
                  <a:extLst>
                    <a:ext uri="{A12FA001-AC4F-418D-AE19-62706E023703}">
                      <ahyp:hlinkClr val="tx"/>
                    </a:ext>
                  </a:extLst>
                </a:hlinkClick>
              </a:rPr>
              <a:t>MENU</a:t>
            </a:r>
            <a:endParaRPr b="1" i="0" sz="2800" u="none" cap="none" strike="noStrike">
              <a:solidFill>
                <a:schemeClr val="lt1"/>
              </a:solidFill>
              <a:latin typeface="Rockwell"/>
              <a:ea typeface="Rockwell"/>
              <a:cs typeface="Rockwell"/>
              <a:sym typeface="Rockwell"/>
            </a:endParaRPr>
          </a:p>
        </p:txBody>
      </p:sp>
      <p:sp>
        <p:nvSpPr>
          <p:cNvPr id="100" name="Google Shape;100;p3"/>
          <p:cNvSpPr/>
          <p:nvPr/>
        </p:nvSpPr>
        <p:spPr>
          <a:xfrm>
            <a:off x="6878320" y="3916658"/>
            <a:ext cx="1849120" cy="736622"/>
          </a:xfrm>
          <a:prstGeom prst="roundRect">
            <a:avLst>
              <a:gd fmla="val 16667" name="adj"/>
            </a:avLst>
          </a:prstGeom>
          <a:solidFill>
            <a:srgbClr val="C00000"/>
          </a:solidFill>
          <a:ln cap="flat" cmpd="sng" w="28575">
            <a:solidFill>
              <a:srgbClr val="66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sng" cap="none" strike="noStrike">
                <a:solidFill>
                  <a:schemeClr val="lt1"/>
                </a:solidFill>
                <a:latin typeface="Rockwell"/>
                <a:ea typeface="Rockwell"/>
                <a:cs typeface="Rockwell"/>
                <a:sym typeface="Rockwell"/>
                <a:hlinkClick action="ppaction://hlinksldjump" r:id="rId5">
                  <a:extLst>
                    <a:ext uri="{A12FA001-AC4F-418D-AE19-62706E023703}">
                      <ahyp:hlinkClr val="tx"/>
                    </a:ext>
                  </a:extLst>
                </a:hlinkClick>
              </a:rPr>
              <a:t>EXIT</a:t>
            </a:r>
            <a:endParaRPr b="1" i="0" sz="2800" u="none" cap="none" strike="noStrike">
              <a:solidFill>
                <a:schemeClr val="lt1"/>
              </a:solidFill>
              <a:latin typeface="Rockwell"/>
              <a:ea typeface="Rockwell"/>
              <a:cs typeface="Rockwell"/>
              <a:sym typeface="Rockwe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descr="A picture containing graphical user interface&#10;&#10;Description automatically generated" id="379" name="Google Shape;379;p30"/>
          <p:cNvPicPr preferRelativeResize="0"/>
          <p:nvPr/>
        </p:nvPicPr>
        <p:blipFill rotWithShape="1">
          <a:blip r:embed="rId3">
            <a:alphaModFix/>
          </a:blip>
          <a:srcRect b="0" l="0" r="0" t="0"/>
          <a:stretch/>
        </p:blipFill>
        <p:spPr>
          <a:xfrm>
            <a:off x="0" y="0"/>
            <a:ext cx="12192000" cy="7416800"/>
          </a:xfrm>
          <a:prstGeom prst="rect">
            <a:avLst/>
          </a:prstGeom>
          <a:noFill/>
          <a:ln>
            <a:noFill/>
          </a:ln>
        </p:spPr>
      </p:pic>
      <p:pic>
        <p:nvPicPr>
          <p:cNvPr descr="A picture containing text, cat&#10;&#10;Description automatically generated" id="380" name="Google Shape;380;p30"/>
          <p:cNvPicPr preferRelativeResize="0"/>
          <p:nvPr/>
        </p:nvPicPr>
        <p:blipFill rotWithShape="1">
          <a:blip r:embed="rId4">
            <a:alphaModFix/>
          </a:blip>
          <a:srcRect b="4073" l="0" r="41561" t="0"/>
          <a:stretch/>
        </p:blipFill>
        <p:spPr>
          <a:xfrm>
            <a:off x="7912100" y="3053026"/>
            <a:ext cx="4354654" cy="4020874"/>
          </a:xfrm>
          <a:prstGeom prst="rect">
            <a:avLst/>
          </a:prstGeom>
          <a:noFill/>
          <a:ln>
            <a:noFill/>
          </a:ln>
        </p:spPr>
      </p:pic>
      <p:pic>
        <p:nvPicPr>
          <p:cNvPr descr="A picture containing text, cat&#10;&#10;Description automatically generated" id="381" name="Google Shape;381;p30"/>
          <p:cNvPicPr preferRelativeResize="0"/>
          <p:nvPr/>
        </p:nvPicPr>
        <p:blipFill rotWithShape="1">
          <a:blip r:embed="rId4">
            <a:alphaModFix/>
          </a:blip>
          <a:srcRect b="16666" l="60938" r="0" t="29815"/>
          <a:stretch/>
        </p:blipFill>
        <p:spPr>
          <a:xfrm>
            <a:off x="9105900" y="4871144"/>
            <a:ext cx="2578100" cy="1986856"/>
          </a:xfrm>
          <a:prstGeom prst="rect">
            <a:avLst/>
          </a:prstGeom>
          <a:noFill/>
          <a:ln>
            <a:noFill/>
          </a:ln>
        </p:spPr>
      </p:pic>
      <p:pic>
        <p:nvPicPr>
          <p:cNvPr descr="A group of dolls&#10;&#10;Description automatically generated with medium confidence" id="382" name="Google Shape;382;p30"/>
          <p:cNvPicPr preferRelativeResize="0"/>
          <p:nvPr/>
        </p:nvPicPr>
        <p:blipFill rotWithShape="1">
          <a:blip r:embed="rId5">
            <a:alphaModFix/>
          </a:blip>
          <a:srcRect b="0" l="0" r="0" t="0"/>
          <a:stretch/>
        </p:blipFill>
        <p:spPr>
          <a:xfrm flipH="1">
            <a:off x="-176354" y="2259409"/>
            <a:ext cx="7791450" cy="4382691"/>
          </a:xfrm>
          <a:prstGeom prst="rect">
            <a:avLst/>
          </a:prstGeom>
          <a:noFill/>
          <a:ln>
            <a:noFill/>
          </a:ln>
        </p:spPr>
      </p:pic>
      <p:sp>
        <p:nvSpPr>
          <p:cNvPr id="383" name="Google Shape;383;p30"/>
          <p:cNvSpPr/>
          <p:nvPr/>
        </p:nvSpPr>
        <p:spPr>
          <a:xfrm>
            <a:off x="735154" y="176014"/>
            <a:ext cx="8242300" cy="2032000"/>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2400">
                <a:solidFill>
                  <a:schemeClr val="dk1"/>
                </a:solidFill>
                <a:latin typeface="Comic Sans MS"/>
                <a:ea typeface="Comic Sans MS"/>
                <a:cs typeface="Comic Sans MS"/>
                <a:sym typeface="Comic Sans MS"/>
              </a:rPr>
              <a:t>Ted and Sam see a cat in the pet shop. </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It is a big fat cat.</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	The pet shop man said, “We also have dogs in the backyard”. Ted and Sam run into the backyard to look at the dogs.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descr="A picture containing text&#10;&#10;Description automatically generated" id="388" name="Google Shape;388;p3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10;&#10;Description automatically generated" id="389" name="Google Shape;389;p31"/>
          <p:cNvPicPr preferRelativeResize="0"/>
          <p:nvPr/>
        </p:nvPicPr>
        <p:blipFill rotWithShape="1">
          <a:blip r:embed="rId4">
            <a:alphaModFix/>
          </a:blip>
          <a:srcRect b="0" l="0" r="28646" t="0"/>
          <a:stretch/>
        </p:blipFill>
        <p:spPr>
          <a:xfrm>
            <a:off x="0" y="2423104"/>
            <a:ext cx="4127500" cy="3253796"/>
          </a:xfrm>
          <a:prstGeom prst="rect">
            <a:avLst/>
          </a:prstGeom>
          <a:noFill/>
          <a:ln>
            <a:noFill/>
          </a:ln>
        </p:spPr>
      </p:pic>
      <p:pic>
        <p:nvPicPr>
          <p:cNvPr descr="A picture containing text&#10;&#10;Description automatically generated" id="390" name="Google Shape;390;p31"/>
          <p:cNvPicPr preferRelativeResize="0"/>
          <p:nvPr/>
        </p:nvPicPr>
        <p:blipFill rotWithShape="1">
          <a:blip r:embed="rId4">
            <a:alphaModFix/>
          </a:blip>
          <a:srcRect b="10001" l="72396" r="0" t="22407"/>
          <a:stretch/>
        </p:blipFill>
        <p:spPr>
          <a:xfrm>
            <a:off x="1720850" y="3578345"/>
            <a:ext cx="1873250" cy="2580137"/>
          </a:xfrm>
          <a:prstGeom prst="rect">
            <a:avLst/>
          </a:prstGeom>
          <a:noFill/>
          <a:ln>
            <a:noFill/>
          </a:ln>
        </p:spPr>
      </p:pic>
      <p:pic>
        <p:nvPicPr>
          <p:cNvPr descr="A group of dolls&#10;&#10;Description automatically generated with medium confidence" id="391" name="Google Shape;391;p31"/>
          <p:cNvPicPr preferRelativeResize="0"/>
          <p:nvPr/>
        </p:nvPicPr>
        <p:blipFill rotWithShape="1">
          <a:blip r:embed="rId5">
            <a:alphaModFix/>
          </a:blip>
          <a:srcRect b="0" l="0" r="0" t="0"/>
          <a:stretch/>
        </p:blipFill>
        <p:spPr>
          <a:xfrm>
            <a:off x="4127500" y="2196044"/>
            <a:ext cx="7721600" cy="4343400"/>
          </a:xfrm>
          <a:prstGeom prst="rect">
            <a:avLst/>
          </a:prstGeom>
          <a:noFill/>
          <a:ln>
            <a:noFill/>
          </a:ln>
        </p:spPr>
      </p:pic>
      <p:pic>
        <p:nvPicPr>
          <p:cNvPr descr="A picture containing text, toy, vector graphics&#10;&#10;Description automatically generated" id="392" name="Google Shape;392;p31"/>
          <p:cNvPicPr preferRelativeResize="0"/>
          <p:nvPr/>
        </p:nvPicPr>
        <p:blipFill rotWithShape="1">
          <a:blip r:embed="rId6">
            <a:alphaModFix/>
          </a:blip>
          <a:srcRect b="0" l="37292" r="36666" t="0"/>
          <a:stretch/>
        </p:blipFill>
        <p:spPr>
          <a:xfrm>
            <a:off x="-23283" y="2251041"/>
            <a:ext cx="2010833" cy="4343400"/>
          </a:xfrm>
          <a:prstGeom prst="rect">
            <a:avLst/>
          </a:prstGeom>
          <a:noFill/>
          <a:ln>
            <a:noFill/>
          </a:ln>
        </p:spPr>
      </p:pic>
      <p:pic>
        <p:nvPicPr>
          <p:cNvPr descr="A picture containing text, toy, vector graphics&#10;&#10;Description automatically generated" id="393" name="Google Shape;393;p31"/>
          <p:cNvPicPr preferRelativeResize="0"/>
          <p:nvPr/>
        </p:nvPicPr>
        <p:blipFill rotWithShape="1">
          <a:blip r:embed="rId6">
            <a:alphaModFix/>
          </a:blip>
          <a:srcRect b="35683" l="1820" r="64791" t="4913"/>
          <a:stretch/>
        </p:blipFill>
        <p:spPr>
          <a:xfrm flipH="1">
            <a:off x="9359901" y="147767"/>
            <a:ext cx="1172106" cy="1173033"/>
          </a:xfrm>
          <a:prstGeom prst="rect">
            <a:avLst/>
          </a:prstGeom>
          <a:noFill/>
          <a:ln>
            <a:noFill/>
          </a:ln>
        </p:spPr>
      </p:pic>
      <p:pic>
        <p:nvPicPr>
          <p:cNvPr descr="A picture containing background pattern" id="394" name="Google Shape;394;p31"/>
          <p:cNvPicPr preferRelativeResize="0"/>
          <p:nvPr/>
        </p:nvPicPr>
        <p:blipFill rotWithShape="1">
          <a:blip r:embed="rId7">
            <a:alphaModFix/>
          </a:blip>
          <a:srcRect b="0" l="0" r="0" t="0"/>
          <a:stretch/>
        </p:blipFill>
        <p:spPr>
          <a:xfrm>
            <a:off x="7493000" y="104775"/>
            <a:ext cx="1574800" cy="885825"/>
          </a:xfrm>
          <a:prstGeom prst="rect">
            <a:avLst/>
          </a:prstGeom>
          <a:noFill/>
          <a:ln>
            <a:noFill/>
          </a:ln>
        </p:spPr>
      </p:pic>
      <p:pic>
        <p:nvPicPr>
          <p:cNvPr descr="A picture containing background pattern" id="395" name="Google Shape;395;p31"/>
          <p:cNvPicPr preferRelativeResize="0"/>
          <p:nvPr/>
        </p:nvPicPr>
        <p:blipFill rotWithShape="1">
          <a:blip r:embed="rId7">
            <a:alphaModFix/>
          </a:blip>
          <a:srcRect b="0" l="0" r="0" t="0"/>
          <a:stretch/>
        </p:blipFill>
        <p:spPr>
          <a:xfrm>
            <a:off x="4495800" y="291370"/>
            <a:ext cx="1574800" cy="885825"/>
          </a:xfrm>
          <a:prstGeom prst="rect">
            <a:avLst/>
          </a:prstGeom>
          <a:noFill/>
          <a:ln>
            <a:noFill/>
          </a:ln>
        </p:spPr>
      </p:pic>
      <p:pic>
        <p:nvPicPr>
          <p:cNvPr descr="A picture containing background pattern" id="396" name="Google Shape;396;p31"/>
          <p:cNvPicPr preferRelativeResize="0"/>
          <p:nvPr/>
        </p:nvPicPr>
        <p:blipFill rotWithShape="1">
          <a:blip r:embed="rId7">
            <a:alphaModFix/>
          </a:blip>
          <a:srcRect b="0" l="0" r="0" t="0"/>
          <a:stretch/>
        </p:blipFill>
        <p:spPr>
          <a:xfrm>
            <a:off x="1987550" y="160618"/>
            <a:ext cx="1574800" cy="885825"/>
          </a:xfrm>
          <a:prstGeom prst="rect">
            <a:avLst/>
          </a:prstGeom>
          <a:noFill/>
          <a:ln>
            <a:noFill/>
          </a:ln>
        </p:spPr>
      </p:pic>
      <p:sp>
        <p:nvSpPr>
          <p:cNvPr id="397" name="Google Shape;397;p31"/>
          <p:cNvSpPr/>
          <p:nvPr/>
        </p:nvSpPr>
        <p:spPr>
          <a:xfrm>
            <a:off x="589103" y="114791"/>
            <a:ext cx="8624747" cy="2191247"/>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2400">
                <a:solidFill>
                  <a:schemeClr val="dk1"/>
                </a:solidFill>
                <a:latin typeface="Comic Sans MS"/>
                <a:ea typeface="Comic Sans MS"/>
                <a:cs typeface="Comic Sans MS"/>
                <a:sym typeface="Comic Sans MS"/>
              </a:rPr>
              <a:t>The dog yap. And his name is Ben. Dad put Ben on Ted’s lap. Ben took a nap.</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	Mom and dad ask the kids to pick a pet.</a:t>
            </a:r>
            <a:endParaRPr/>
          </a:p>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	Ted and Sam pick Ben the dog. And then, Ted pats the head of his new dog.</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descr="A picture containing line chart&#10;&#10;Description automatically generated" id="402" name="Google Shape;402;p3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403" name="Google Shape;403;p32"/>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404" name="Google Shape;404;p32"/>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5</a:t>
            </a:r>
            <a:endParaRPr/>
          </a:p>
        </p:txBody>
      </p:sp>
      <p:sp>
        <p:nvSpPr>
          <p:cNvPr id="405" name="Google Shape;405;p32">
            <a:hlinkClick action="ppaction://hlinkshowjump?jump=nextslide"/>
          </p:cNvPr>
          <p:cNvSpPr/>
          <p:nvPr/>
        </p:nvSpPr>
        <p:spPr>
          <a:xfrm>
            <a:off x="3568700" y="2857488"/>
            <a:ext cx="5321300" cy="1346211"/>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Rockwell"/>
                <a:ea typeface="Rockwell"/>
                <a:cs typeface="Rockwell"/>
                <a:sym typeface="Rockwell"/>
              </a:rPr>
              <a:t>TEST ME!</a:t>
            </a:r>
            <a:endParaRPr/>
          </a:p>
        </p:txBody>
      </p:sp>
      <p:sp>
        <p:nvSpPr>
          <p:cNvPr id="406" name="Google Shape;406;p32">
            <a:hlinkClick action="ppaction://hlinksldjump" r:id="rId5"/>
          </p:cNvPr>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descr="Background pattern&#10;&#10;Description automatically generated" id="411" name="Google Shape;411;p3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412" name="Google Shape;412;p33"/>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413" name="Google Shape;413;p33"/>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414" name="Google Shape;414;p33"/>
          <p:cNvSpPr/>
          <p:nvPr/>
        </p:nvSpPr>
        <p:spPr>
          <a:xfrm>
            <a:off x="3244340" y="3516627"/>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Let’s begin…</a:t>
            </a:r>
            <a:endParaRPr/>
          </a:p>
        </p:txBody>
      </p:sp>
      <p:sp>
        <p:nvSpPr>
          <p:cNvPr id="415" name="Google Shape;415;p33"/>
          <p:cNvSpPr txBox="1"/>
          <p:nvPr/>
        </p:nvSpPr>
        <p:spPr>
          <a:xfrm>
            <a:off x="1300480" y="1577058"/>
            <a:ext cx="1001649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7030A0"/>
                </a:solidFill>
                <a:latin typeface="Arial"/>
                <a:ea typeface="Arial"/>
                <a:cs typeface="Arial"/>
                <a:sym typeface="Arial"/>
              </a:rPr>
              <a:t>Read and understand each questions. Then, Click the correct answer.</a:t>
            </a:r>
            <a:endParaRPr sz="4000">
              <a:solidFill>
                <a:srgbClr val="7030A0"/>
              </a:solidFill>
              <a:latin typeface="Arial"/>
              <a:ea typeface="Arial"/>
              <a:cs typeface="Arial"/>
              <a:sym typeface="Arial"/>
            </a:endParaRPr>
          </a:p>
        </p:txBody>
      </p:sp>
      <p:sp>
        <p:nvSpPr>
          <p:cNvPr id="416" name="Google Shape;416;p33"/>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descr="Graphical user interface&#10;&#10;Description automatically generated with medium confidence" id="421" name="Google Shape;421;p3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22" name="Google Shape;422;p34"/>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423" name="Google Shape;423;p34"/>
          <p:cNvSpPr/>
          <p:nvPr/>
        </p:nvSpPr>
        <p:spPr>
          <a:xfrm>
            <a:off x="2032001" y="1283191"/>
            <a:ext cx="8356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Who went to the pet shop?</a:t>
            </a:r>
            <a:endParaRPr/>
          </a:p>
        </p:txBody>
      </p:sp>
      <p:sp>
        <p:nvSpPr>
          <p:cNvPr id="424" name="Google Shape;424;p34"/>
          <p:cNvSpPr/>
          <p:nvPr/>
        </p:nvSpPr>
        <p:spPr>
          <a:xfrm>
            <a:off x="1154113" y="3267444"/>
            <a:ext cx="1739899" cy="1212114"/>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Man</a:t>
            </a:r>
            <a:endParaRPr/>
          </a:p>
        </p:txBody>
      </p:sp>
      <p:sp>
        <p:nvSpPr>
          <p:cNvPr id="425" name="Google Shape;425;p34"/>
          <p:cNvSpPr/>
          <p:nvPr/>
        </p:nvSpPr>
        <p:spPr>
          <a:xfrm>
            <a:off x="3298825" y="3267444"/>
            <a:ext cx="5594349" cy="1212114"/>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600">
                <a:solidFill>
                  <a:schemeClr val="dk1"/>
                </a:solidFill>
                <a:latin typeface="Comic Sans MS"/>
                <a:ea typeface="Comic Sans MS"/>
                <a:cs typeface="Comic Sans MS"/>
                <a:sym typeface="Comic Sans MS"/>
              </a:rPr>
              <a:t>Mom, Dad, Ted and Sam</a:t>
            </a:r>
            <a:endParaRPr/>
          </a:p>
        </p:txBody>
      </p:sp>
      <p:sp>
        <p:nvSpPr>
          <p:cNvPr id="426" name="Google Shape;426;p34"/>
          <p:cNvSpPr/>
          <p:nvPr/>
        </p:nvSpPr>
        <p:spPr>
          <a:xfrm>
            <a:off x="9264650" y="3298458"/>
            <a:ext cx="1619250" cy="1212114"/>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Ana</a:t>
            </a:r>
            <a:endParaRPr/>
          </a:p>
        </p:txBody>
      </p:sp>
      <p:sp>
        <p:nvSpPr>
          <p:cNvPr id="427" name="Google Shape;427;p34"/>
          <p:cNvSpPr/>
          <p:nvPr/>
        </p:nvSpPr>
        <p:spPr>
          <a:xfrm>
            <a:off x="3355022" y="3069858"/>
            <a:ext cx="386080" cy="457200"/>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descr="Graphical user interface&#10;&#10;Description automatically generated with medium confidence" id="432" name="Google Shape;432;p3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33" name="Google Shape;433;p35"/>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434" name="Google Shape;434;p35"/>
          <p:cNvSpPr/>
          <p:nvPr/>
        </p:nvSpPr>
        <p:spPr>
          <a:xfrm>
            <a:off x="2032001" y="1283191"/>
            <a:ext cx="8356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The cat they saw is _____.</a:t>
            </a:r>
            <a:endParaRPr/>
          </a:p>
        </p:txBody>
      </p:sp>
      <p:sp>
        <p:nvSpPr>
          <p:cNvPr id="435" name="Google Shape;435;p35"/>
          <p:cNvSpPr/>
          <p:nvPr/>
        </p:nvSpPr>
        <p:spPr>
          <a:xfrm>
            <a:off x="2032001" y="3327402"/>
            <a:ext cx="1739899" cy="1212114"/>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thin</a:t>
            </a:r>
            <a:endParaRPr/>
          </a:p>
        </p:txBody>
      </p:sp>
      <p:sp>
        <p:nvSpPr>
          <p:cNvPr id="436" name="Google Shape;436;p35"/>
          <p:cNvSpPr/>
          <p:nvPr/>
        </p:nvSpPr>
        <p:spPr>
          <a:xfrm>
            <a:off x="5400674" y="3356344"/>
            <a:ext cx="1619251" cy="1212114"/>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fat</a:t>
            </a:r>
            <a:endParaRPr/>
          </a:p>
        </p:txBody>
      </p:sp>
      <p:sp>
        <p:nvSpPr>
          <p:cNvPr id="437" name="Google Shape;437;p35"/>
          <p:cNvSpPr/>
          <p:nvPr/>
        </p:nvSpPr>
        <p:spPr>
          <a:xfrm>
            <a:off x="8356600" y="3327402"/>
            <a:ext cx="2032000" cy="1212114"/>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fluffy</a:t>
            </a:r>
            <a:endParaRPr/>
          </a:p>
        </p:txBody>
      </p:sp>
      <p:sp>
        <p:nvSpPr>
          <p:cNvPr id="438" name="Google Shape;438;p35"/>
          <p:cNvSpPr/>
          <p:nvPr/>
        </p:nvSpPr>
        <p:spPr>
          <a:xfrm>
            <a:off x="5485129" y="3261362"/>
            <a:ext cx="318771" cy="335278"/>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descr="Graphical user interface&#10;&#10;Description automatically generated with medium confidence" id="443" name="Google Shape;443;p3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44" name="Google Shape;444;p36"/>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445" name="Google Shape;445;p36"/>
          <p:cNvSpPr/>
          <p:nvPr/>
        </p:nvSpPr>
        <p:spPr>
          <a:xfrm>
            <a:off x="2032001" y="1283191"/>
            <a:ext cx="8356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Who run into the backyard?</a:t>
            </a:r>
            <a:endParaRPr/>
          </a:p>
        </p:txBody>
      </p:sp>
      <p:sp>
        <p:nvSpPr>
          <p:cNvPr id="446" name="Google Shape;446;p36"/>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mom and dad</a:t>
            </a:r>
            <a:endParaRPr/>
          </a:p>
        </p:txBody>
      </p:sp>
      <p:sp>
        <p:nvSpPr>
          <p:cNvPr id="447" name="Google Shape;447;p36"/>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Ted and Sam</a:t>
            </a:r>
            <a:endParaRPr/>
          </a:p>
        </p:txBody>
      </p:sp>
      <p:sp>
        <p:nvSpPr>
          <p:cNvPr id="448" name="Google Shape;448;p36"/>
          <p:cNvSpPr/>
          <p:nvPr/>
        </p:nvSpPr>
        <p:spPr>
          <a:xfrm>
            <a:off x="3835401" y="5369049"/>
            <a:ext cx="40639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cat and dog</a:t>
            </a:r>
            <a:endParaRPr/>
          </a:p>
        </p:txBody>
      </p:sp>
      <p:sp>
        <p:nvSpPr>
          <p:cNvPr id="449" name="Google Shape;449;p36"/>
          <p:cNvSpPr/>
          <p:nvPr/>
        </p:nvSpPr>
        <p:spPr>
          <a:xfrm>
            <a:off x="3730942" y="4648200"/>
            <a:ext cx="386080" cy="457200"/>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descr="Graphical user interface&#10;&#10;Description automatically generated with medium confidence" id="454" name="Google Shape;454;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5" name="Google Shape;455;p37"/>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456" name="Google Shape;456;p37"/>
          <p:cNvSpPr/>
          <p:nvPr/>
        </p:nvSpPr>
        <p:spPr>
          <a:xfrm>
            <a:off x="1587500" y="1283191"/>
            <a:ext cx="91820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is the name of the dog?</a:t>
            </a:r>
            <a:endParaRPr/>
          </a:p>
        </p:txBody>
      </p:sp>
      <p:sp>
        <p:nvSpPr>
          <p:cNvPr id="457" name="Google Shape;457;p37"/>
          <p:cNvSpPr/>
          <p:nvPr/>
        </p:nvSpPr>
        <p:spPr>
          <a:xfrm>
            <a:off x="2032001" y="3327402"/>
            <a:ext cx="1739899" cy="1212114"/>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Ben</a:t>
            </a:r>
            <a:endParaRPr/>
          </a:p>
        </p:txBody>
      </p:sp>
      <p:sp>
        <p:nvSpPr>
          <p:cNvPr id="458" name="Google Shape;458;p37"/>
          <p:cNvSpPr/>
          <p:nvPr/>
        </p:nvSpPr>
        <p:spPr>
          <a:xfrm>
            <a:off x="5400674" y="3356344"/>
            <a:ext cx="1619251" cy="1212114"/>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Ted</a:t>
            </a:r>
            <a:endParaRPr/>
          </a:p>
        </p:txBody>
      </p:sp>
      <p:sp>
        <p:nvSpPr>
          <p:cNvPr id="459" name="Google Shape;459;p37"/>
          <p:cNvSpPr/>
          <p:nvPr/>
        </p:nvSpPr>
        <p:spPr>
          <a:xfrm>
            <a:off x="8356600" y="3327402"/>
            <a:ext cx="2032000" cy="1212114"/>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Sam</a:t>
            </a:r>
            <a:endParaRPr/>
          </a:p>
        </p:txBody>
      </p:sp>
      <p:sp>
        <p:nvSpPr>
          <p:cNvPr id="460" name="Google Shape;460;p37"/>
          <p:cNvSpPr/>
          <p:nvPr/>
        </p:nvSpPr>
        <p:spPr>
          <a:xfrm>
            <a:off x="3385820" y="3369042"/>
            <a:ext cx="386080" cy="457200"/>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descr="Graphical user interface&#10;&#10;Description automatically generated with medium confidence" id="465" name="Google Shape;465;p3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66" name="Google Shape;466;p38"/>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467" name="Google Shape;467;p38"/>
          <p:cNvSpPr/>
          <p:nvPr/>
        </p:nvSpPr>
        <p:spPr>
          <a:xfrm>
            <a:off x="1587500" y="1283191"/>
            <a:ext cx="91820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What kind of pet did Ted and Sam chose?</a:t>
            </a:r>
            <a:endParaRPr/>
          </a:p>
        </p:txBody>
      </p:sp>
      <p:sp>
        <p:nvSpPr>
          <p:cNvPr id="468" name="Google Shape;468;p38"/>
          <p:cNvSpPr/>
          <p:nvPr/>
        </p:nvSpPr>
        <p:spPr>
          <a:xfrm>
            <a:off x="2032001" y="3327402"/>
            <a:ext cx="1739899" cy="1212114"/>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a cat</a:t>
            </a:r>
            <a:endParaRPr/>
          </a:p>
        </p:txBody>
      </p:sp>
      <p:sp>
        <p:nvSpPr>
          <p:cNvPr id="469" name="Google Shape;469;p38"/>
          <p:cNvSpPr/>
          <p:nvPr/>
        </p:nvSpPr>
        <p:spPr>
          <a:xfrm>
            <a:off x="5400674" y="3356344"/>
            <a:ext cx="1619251" cy="1212114"/>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a rat</a:t>
            </a:r>
            <a:endParaRPr/>
          </a:p>
        </p:txBody>
      </p:sp>
      <p:sp>
        <p:nvSpPr>
          <p:cNvPr id="470" name="Google Shape;470;p38"/>
          <p:cNvSpPr/>
          <p:nvPr/>
        </p:nvSpPr>
        <p:spPr>
          <a:xfrm>
            <a:off x="8356600" y="3327402"/>
            <a:ext cx="2032000" cy="1212114"/>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a dog</a:t>
            </a:r>
            <a:endParaRPr/>
          </a:p>
        </p:txBody>
      </p:sp>
      <p:sp>
        <p:nvSpPr>
          <p:cNvPr id="471" name="Google Shape;471;p38"/>
          <p:cNvSpPr/>
          <p:nvPr/>
        </p:nvSpPr>
        <p:spPr>
          <a:xfrm>
            <a:off x="10002520" y="3310626"/>
            <a:ext cx="386080" cy="457200"/>
          </a:xfrm>
          <a:prstGeom prst="star5">
            <a:avLst>
              <a:gd fmla="val 19098" name="adj"/>
              <a:gd fmla="val 105146" name="hf"/>
              <a:gd fmla="val 110557" name="vf"/>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descr="A picture containing line chart&#10;&#10;Description automatically generated" id="476" name="Google Shape;476;p3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477" name="Google Shape;477;p39"/>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478" name="Google Shape;478;p39"/>
          <p:cNvSpPr/>
          <p:nvPr/>
        </p:nvSpPr>
        <p:spPr>
          <a:xfrm>
            <a:off x="1742440" y="691494"/>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Level 02</a:t>
            </a:r>
            <a:endParaRPr/>
          </a:p>
        </p:txBody>
      </p:sp>
      <p:sp>
        <p:nvSpPr>
          <p:cNvPr id="479" name="Google Shape;479;p39"/>
          <p:cNvSpPr/>
          <p:nvPr/>
        </p:nvSpPr>
        <p:spPr>
          <a:xfrm>
            <a:off x="381000" y="1906208"/>
            <a:ext cx="115824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Long vowel sound (ee, ea ,oa , and ow)</a:t>
            </a:r>
            <a:endParaRPr/>
          </a:p>
        </p:txBody>
      </p:sp>
      <p:sp>
        <p:nvSpPr>
          <p:cNvPr id="480" name="Google Shape;480;p39">
            <a:hlinkClick action="ppaction://hlinksldjump" r:id="rId5"/>
          </p:cNvPr>
          <p:cNvSpPr/>
          <p:nvPr/>
        </p:nvSpPr>
        <p:spPr>
          <a:xfrm>
            <a:off x="2087880" y="3403648"/>
            <a:ext cx="1849120" cy="736622"/>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6">
                  <a:extLst>
                    <a:ext uri="{A12FA001-AC4F-418D-AE19-62706E023703}">
                      <ahyp:hlinkClr val="tx"/>
                    </a:ext>
                  </a:extLst>
                </a:hlinkClick>
              </a:rPr>
              <a:t>Day</a:t>
            </a:r>
            <a:r>
              <a:rPr b="1" lang="en-US" sz="2800">
                <a:solidFill>
                  <a:schemeClr val="lt1"/>
                </a:solidFill>
                <a:latin typeface="Rockwell"/>
                <a:ea typeface="Rockwell"/>
                <a:cs typeface="Rockwell"/>
                <a:sym typeface="Rockwell"/>
              </a:rPr>
              <a:t> 1</a:t>
            </a:r>
            <a:endParaRPr/>
          </a:p>
        </p:txBody>
      </p:sp>
      <p:sp>
        <p:nvSpPr>
          <p:cNvPr id="481" name="Google Shape;481;p39">
            <a:hlinkClick action="ppaction://hlinksldjump" r:id="rId7"/>
          </p:cNvPr>
          <p:cNvSpPr/>
          <p:nvPr/>
        </p:nvSpPr>
        <p:spPr>
          <a:xfrm>
            <a:off x="4998720" y="3373123"/>
            <a:ext cx="1849120" cy="736622"/>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8">
                  <a:extLst>
                    <a:ext uri="{A12FA001-AC4F-418D-AE19-62706E023703}">
                      <ahyp:hlinkClr val="tx"/>
                    </a:ext>
                  </a:extLst>
                </a:hlinkClick>
              </a:rPr>
              <a:t>Day</a:t>
            </a:r>
            <a:r>
              <a:rPr b="1" lang="en-US" sz="2800">
                <a:solidFill>
                  <a:schemeClr val="lt1"/>
                </a:solidFill>
                <a:latin typeface="Rockwell"/>
                <a:ea typeface="Rockwell"/>
                <a:cs typeface="Rockwell"/>
                <a:sym typeface="Rockwell"/>
              </a:rPr>
              <a:t> 2</a:t>
            </a:r>
            <a:endParaRPr/>
          </a:p>
        </p:txBody>
      </p:sp>
      <p:sp>
        <p:nvSpPr>
          <p:cNvPr id="482" name="Google Shape;482;p39">
            <a:hlinkClick action="ppaction://hlinksldjump" r:id="rId9"/>
          </p:cNvPr>
          <p:cNvSpPr/>
          <p:nvPr/>
        </p:nvSpPr>
        <p:spPr>
          <a:xfrm>
            <a:off x="7874000" y="3352758"/>
            <a:ext cx="1849120" cy="736622"/>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0">
                  <a:extLst>
                    <a:ext uri="{A12FA001-AC4F-418D-AE19-62706E023703}">
                      <ahyp:hlinkClr val="tx"/>
                    </a:ext>
                  </a:extLst>
                </a:hlinkClick>
              </a:rPr>
              <a:t>Day</a:t>
            </a:r>
            <a:r>
              <a:rPr b="1" lang="en-US" sz="2800">
                <a:solidFill>
                  <a:schemeClr val="lt1"/>
                </a:solidFill>
                <a:latin typeface="Rockwell"/>
                <a:ea typeface="Rockwell"/>
                <a:cs typeface="Rockwell"/>
                <a:sym typeface="Rockwell"/>
              </a:rPr>
              <a:t> 3</a:t>
            </a:r>
            <a:endParaRPr/>
          </a:p>
        </p:txBody>
      </p:sp>
      <p:sp>
        <p:nvSpPr>
          <p:cNvPr id="483" name="Google Shape;483;p39">
            <a:hlinkClick action="ppaction://hlinksldjump" r:id="rId11"/>
          </p:cNvPr>
          <p:cNvSpPr/>
          <p:nvPr/>
        </p:nvSpPr>
        <p:spPr>
          <a:xfrm>
            <a:off x="2087880" y="4663720"/>
            <a:ext cx="1849120" cy="736622"/>
          </a:xfrm>
          <a:prstGeom prst="roundRect">
            <a:avLst>
              <a:gd fmla="val 16667" name="adj"/>
            </a:avLst>
          </a:prstGeom>
          <a:solidFill>
            <a:srgbClr val="0020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2">
                  <a:extLst>
                    <a:ext uri="{A12FA001-AC4F-418D-AE19-62706E023703}">
                      <ahyp:hlinkClr val="tx"/>
                    </a:ext>
                  </a:extLst>
                </a:hlinkClick>
              </a:rPr>
              <a:t>Day</a:t>
            </a:r>
            <a:r>
              <a:rPr b="1" lang="en-US" sz="2800">
                <a:solidFill>
                  <a:schemeClr val="lt1"/>
                </a:solidFill>
                <a:latin typeface="Rockwell"/>
                <a:ea typeface="Rockwell"/>
                <a:cs typeface="Rockwell"/>
                <a:sym typeface="Rockwell"/>
              </a:rPr>
              <a:t> 4</a:t>
            </a:r>
            <a:endParaRPr/>
          </a:p>
        </p:txBody>
      </p:sp>
      <p:sp>
        <p:nvSpPr>
          <p:cNvPr id="484" name="Google Shape;484;p39">
            <a:hlinkClick action="ppaction://hlinksldjump" r:id="rId13"/>
          </p:cNvPr>
          <p:cNvSpPr/>
          <p:nvPr/>
        </p:nvSpPr>
        <p:spPr>
          <a:xfrm>
            <a:off x="4998720" y="4663720"/>
            <a:ext cx="1849120" cy="736622"/>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4">
                  <a:extLst>
                    <a:ext uri="{A12FA001-AC4F-418D-AE19-62706E023703}">
                      <ahyp:hlinkClr val="tx"/>
                    </a:ext>
                  </a:extLst>
                </a:hlinkClick>
              </a:rPr>
              <a:t>Day</a:t>
            </a:r>
            <a:r>
              <a:rPr b="1" lang="en-US" sz="2800">
                <a:solidFill>
                  <a:schemeClr val="lt1"/>
                </a:solidFill>
                <a:latin typeface="Rockwell"/>
                <a:ea typeface="Rockwell"/>
                <a:cs typeface="Rockwell"/>
                <a:sym typeface="Rockwell"/>
              </a:rPr>
              <a:t> 5</a:t>
            </a:r>
            <a:endParaRPr/>
          </a:p>
        </p:txBody>
      </p:sp>
      <p:sp>
        <p:nvSpPr>
          <p:cNvPr id="485" name="Google Shape;485;p39">
            <a:hlinkClick action="ppaction://hlinksldjump" r:id="rId15"/>
          </p:cNvPr>
          <p:cNvSpPr/>
          <p:nvPr/>
        </p:nvSpPr>
        <p:spPr>
          <a:xfrm>
            <a:off x="7879080" y="4684085"/>
            <a:ext cx="1849120" cy="736622"/>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u="sng">
                <a:solidFill>
                  <a:schemeClr val="lt1"/>
                </a:solidFill>
                <a:latin typeface="Rockwell"/>
                <a:ea typeface="Rockwell"/>
                <a:cs typeface="Rockwell"/>
                <a:sym typeface="Rockwell"/>
                <a:hlinkClick action="ppaction://hlinksldjump" r:id="rId16">
                  <a:extLst>
                    <a:ext uri="{A12FA001-AC4F-418D-AE19-62706E023703}">
                      <ahyp:hlinkClr val="tx"/>
                    </a:ext>
                  </a:extLst>
                </a:hlinkClick>
              </a:rPr>
              <a:t>RETURN</a:t>
            </a:r>
            <a:endParaRPr b="1" sz="2400">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4"/>
          <p:cNvSpPr/>
          <p:nvPr/>
        </p:nvSpPr>
        <p:spPr>
          <a:xfrm>
            <a:off x="1620520" y="366374"/>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800" u="none" cap="none" strike="noStrike">
                <a:solidFill>
                  <a:schemeClr val="lt1"/>
                </a:solidFill>
                <a:latin typeface="Rockwell"/>
                <a:ea typeface="Rockwell"/>
                <a:cs typeface="Rockwell"/>
                <a:sym typeface="Rockwell"/>
              </a:rPr>
              <a:t>Levels</a:t>
            </a:r>
            <a:endParaRPr/>
          </a:p>
        </p:txBody>
      </p:sp>
      <p:sp>
        <p:nvSpPr>
          <p:cNvPr id="106" name="Google Shape;106;p4"/>
          <p:cNvSpPr/>
          <p:nvPr/>
        </p:nvSpPr>
        <p:spPr>
          <a:xfrm>
            <a:off x="2082800" y="2104707"/>
            <a:ext cx="1198800" cy="1087200"/>
          </a:xfrm>
          <a:prstGeom prst="flowChartConnector">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4">
            <a:hlinkClick action="ppaction://hlinksldjump" r:id="rId4"/>
          </p:cNvPr>
          <p:cNvSpPr/>
          <p:nvPr/>
        </p:nvSpPr>
        <p:spPr>
          <a:xfrm>
            <a:off x="2225040" y="2226627"/>
            <a:ext cx="909300" cy="843300"/>
          </a:xfrm>
          <a:prstGeom prst="flowChartConnector">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sng" cap="none" strike="noStrike">
                <a:solidFill>
                  <a:schemeClr val="lt1"/>
                </a:solidFill>
                <a:latin typeface="Rockwell"/>
                <a:ea typeface="Rockwell"/>
                <a:cs typeface="Rockwell"/>
                <a:sym typeface="Rockwell"/>
                <a:hlinkClick action="ppaction://hlinksldjump" r:id="rId5">
                  <a:extLst>
                    <a:ext uri="{A12FA001-AC4F-418D-AE19-62706E023703}">
                      <ahyp:hlinkClr val="tx"/>
                    </a:ext>
                  </a:extLst>
                </a:hlinkClick>
              </a:rPr>
              <a:t>01</a:t>
            </a:r>
            <a:endParaRPr b="1" i="0" sz="2400" u="none" cap="none" strike="noStrike">
              <a:solidFill>
                <a:schemeClr val="lt1"/>
              </a:solidFill>
              <a:latin typeface="Rockwell"/>
              <a:ea typeface="Rockwell"/>
              <a:cs typeface="Rockwell"/>
              <a:sym typeface="Rockwell"/>
            </a:endParaRPr>
          </a:p>
        </p:txBody>
      </p:sp>
      <p:sp>
        <p:nvSpPr>
          <p:cNvPr id="108" name="Google Shape;108;p4"/>
          <p:cNvSpPr/>
          <p:nvPr/>
        </p:nvSpPr>
        <p:spPr>
          <a:xfrm>
            <a:off x="2966720" y="4385627"/>
            <a:ext cx="1198800" cy="1087200"/>
          </a:xfrm>
          <a:prstGeom prst="flowChartConnector">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4"/>
          <p:cNvSpPr/>
          <p:nvPr/>
        </p:nvSpPr>
        <p:spPr>
          <a:xfrm>
            <a:off x="3108960" y="4507547"/>
            <a:ext cx="909300" cy="843300"/>
          </a:xfrm>
          <a:prstGeom prst="flowChartConnector">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sng" cap="none" strike="noStrike">
                <a:solidFill>
                  <a:schemeClr val="lt1"/>
                </a:solidFill>
                <a:latin typeface="Rockwell"/>
                <a:ea typeface="Rockwell"/>
                <a:cs typeface="Rockwell"/>
                <a:sym typeface="Rockwell"/>
                <a:hlinkClick action="ppaction://hlinksldjump" r:id="rId6">
                  <a:extLst>
                    <a:ext uri="{A12FA001-AC4F-418D-AE19-62706E023703}">
                      <ahyp:hlinkClr val="tx"/>
                    </a:ext>
                  </a:extLst>
                </a:hlinkClick>
              </a:rPr>
              <a:t>02</a:t>
            </a:r>
            <a:endParaRPr b="1" i="0" sz="2400" u="none" cap="none" strike="noStrike">
              <a:solidFill>
                <a:schemeClr val="lt1"/>
              </a:solidFill>
              <a:latin typeface="Rockwell"/>
              <a:ea typeface="Rockwell"/>
              <a:cs typeface="Rockwell"/>
              <a:sym typeface="Rockwell"/>
            </a:endParaRPr>
          </a:p>
        </p:txBody>
      </p:sp>
      <p:sp>
        <p:nvSpPr>
          <p:cNvPr id="110" name="Google Shape;110;p4"/>
          <p:cNvSpPr/>
          <p:nvPr/>
        </p:nvSpPr>
        <p:spPr>
          <a:xfrm>
            <a:off x="4350033" y="2067422"/>
            <a:ext cx="1198800" cy="1087200"/>
          </a:xfrm>
          <a:prstGeom prst="flowChartConnector">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4"/>
          <p:cNvSpPr/>
          <p:nvPr/>
        </p:nvSpPr>
        <p:spPr>
          <a:xfrm>
            <a:off x="4492273" y="2189342"/>
            <a:ext cx="909300" cy="843300"/>
          </a:xfrm>
          <a:prstGeom prst="flowChartConnector">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sng" cap="none" strike="noStrike">
                <a:solidFill>
                  <a:schemeClr val="lt1"/>
                </a:solidFill>
                <a:latin typeface="Rockwell"/>
                <a:ea typeface="Rockwell"/>
                <a:cs typeface="Rockwell"/>
                <a:sym typeface="Rockwell"/>
                <a:hlinkClick action="ppaction://hlinksldjump" r:id="rId7">
                  <a:extLst>
                    <a:ext uri="{A12FA001-AC4F-418D-AE19-62706E023703}">
                      <ahyp:hlinkClr val="tx"/>
                    </a:ext>
                  </a:extLst>
                </a:hlinkClick>
              </a:rPr>
              <a:t>03</a:t>
            </a:r>
            <a:endParaRPr b="1" i="0" sz="2400" u="none" cap="none" strike="noStrike">
              <a:solidFill>
                <a:schemeClr val="lt1"/>
              </a:solidFill>
              <a:latin typeface="Rockwell"/>
              <a:ea typeface="Rockwell"/>
              <a:cs typeface="Rockwell"/>
              <a:sym typeface="Rockwell"/>
            </a:endParaRPr>
          </a:p>
        </p:txBody>
      </p:sp>
      <p:sp>
        <p:nvSpPr>
          <p:cNvPr id="112" name="Google Shape;112;p4"/>
          <p:cNvSpPr/>
          <p:nvPr/>
        </p:nvSpPr>
        <p:spPr>
          <a:xfrm>
            <a:off x="7198632" y="2096293"/>
            <a:ext cx="1198800" cy="1087200"/>
          </a:xfrm>
          <a:prstGeom prst="flowChartConnector">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3" name="Google Shape;113;p4"/>
          <p:cNvSpPr/>
          <p:nvPr/>
        </p:nvSpPr>
        <p:spPr>
          <a:xfrm>
            <a:off x="7340872" y="2218213"/>
            <a:ext cx="909300" cy="843300"/>
          </a:xfrm>
          <a:prstGeom prst="flowChartConnector">
            <a:avLst/>
          </a:prstGeom>
          <a:solidFill>
            <a:srgbClr val="FD21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sng" cap="none" strike="noStrike">
                <a:solidFill>
                  <a:schemeClr val="lt1"/>
                </a:solidFill>
                <a:latin typeface="Rockwell"/>
                <a:ea typeface="Rockwell"/>
                <a:cs typeface="Rockwell"/>
                <a:sym typeface="Rockwell"/>
                <a:hlinkClick action="ppaction://hlinksldjump" r:id="rId8">
                  <a:extLst>
                    <a:ext uri="{A12FA001-AC4F-418D-AE19-62706E023703}">
                      <ahyp:hlinkClr val="tx"/>
                    </a:ext>
                  </a:extLst>
                </a:hlinkClick>
              </a:rPr>
              <a:t>05</a:t>
            </a:r>
            <a:endParaRPr b="1" i="0" sz="2400" u="none" cap="none" strike="noStrike">
              <a:solidFill>
                <a:schemeClr val="lt1"/>
              </a:solidFill>
              <a:latin typeface="Rockwell"/>
              <a:ea typeface="Rockwell"/>
              <a:cs typeface="Rockwell"/>
              <a:sym typeface="Rockwell"/>
            </a:endParaRPr>
          </a:p>
        </p:txBody>
      </p:sp>
      <p:sp>
        <p:nvSpPr>
          <p:cNvPr id="114" name="Google Shape;114;p4"/>
          <p:cNvSpPr/>
          <p:nvPr/>
        </p:nvSpPr>
        <p:spPr>
          <a:xfrm>
            <a:off x="5608320" y="4405308"/>
            <a:ext cx="1198800" cy="1087200"/>
          </a:xfrm>
          <a:prstGeom prst="flowChartConnector">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4"/>
          <p:cNvSpPr/>
          <p:nvPr/>
        </p:nvSpPr>
        <p:spPr>
          <a:xfrm>
            <a:off x="5750560" y="4527228"/>
            <a:ext cx="909300" cy="843300"/>
          </a:xfrm>
          <a:prstGeom prst="flowChartConnector">
            <a:avLst/>
          </a:prstGeom>
          <a:solidFill>
            <a:srgbClr val="48F92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sng" cap="none" strike="noStrike">
                <a:solidFill>
                  <a:schemeClr val="lt1"/>
                </a:solidFill>
                <a:latin typeface="Rockwell"/>
                <a:ea typeface="Rockwell"/>
                <a:cs typeface="Rockwell"/>
                <a:sym typeface="Rockwell"/>
                <a:hlinkClick action="ppaction://hlinksldjump" r:id="rId9">
                  <a:extLst>
                    <a:ext uri="{A12FA001-AC4F-418D-AE19-62706E023703}">
                      <ahyp:hlinkClr val="tx"/>
                    </a:ext>
                  </a:extLst>
                </a:hlinkClick>
              </a:rPr>
              <a:t>04</a:t>
            </a:r>
            <a:endParaRPr b="1" i="0" sz="2400" u="none" cap="none" strike="noStrike">
              <a:solidFill>
                <a:schemeClr val="lt1"/>
              </a:solidFill>
              <a:latin typeface="Rockwell"/>
              <a:ea typeface="Rockwell"/>
              <a:cs typeface="Rockwell"/>
              <a:sym typeface="Rockwell"/>
            </a:endParaRPr>
          </a:p>
        </p:txBody>
      </p:sp>
      <p:sp>
        <p:nvSpPr>
          <p:cNvPr id="116" name="Google Shape;116;p4"/>
          <p:cNvSpPr/>
          <p:nvPr/>
        </p:nvSpPr>
        <p:spPr>
          <a:xfrm>
            <a:off x="8585200" y="4501516"/>
            <a:ext cx="1198800" cy="1087200"/>
          </a:xfrm>
          <a:prstGeom prst="flowChartConnector">
            <a:avLst/>
          </a:prstGeom>
          <a:no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7" name="Google Shape;117;p4"/>
          <p:cNvSpPr/>
          <p:nvPr/>
        </p:nvSpPr>
        <p:spPr>
          <a:xfrm>
            <a:off x="8727440" y="4623436"/>
            <a:ext cx="909300" cy="843300"/>
          </a:xfrm>
          <a:prstGeom prst="flowChartConnector">
            <a:avLst/>
          </a:prstGeom>
          <a:solidFill>
            <a:srgbClr val="EE51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sng" cap="none" strike="noStrike">
                <a:solidFill>
                  <a:schemeClr val="lt1"/>
                </a:solidFill>
                <a:latin typeface="Rockwell"/>
                <a:ea typeface="Rockwell"/>
                <a:cs typeface="Rockwell"/>
                <a:sym typeface="Rockwell"/>
                <a:hlinkClick action="ppaction://hlinksldjump" r:id="rId10">
                  <a:extLst>
                    <a:ext uri="{A12FA001-AC4F-418D-AE19-62706E023703}">
                      <ahyp:hlinkClr val="tx"/>
                    </a:ext>
                  </a:extLst>
                </a:hlinkClick>
              </a:rPr>
              <a:t>06</a:t>
            </a:r>
            <a:endParaRPr b="1" i="0" sz="2400" u="none" cap="none" strike="noStrike">
              <a:solidFill>
                <a:schemeClr val="lt1"/>
              </a:solidFill>
              <a:latin typeface="Rockwell"/>
              <a:ea typeface="Rockwell"/>
              <a:cs typeface="Rockwell"/>
              <a:sym typeface="Rockwell"/>
            </a:endParaRPr>
          </a:p>
        </p:txBody>
      </p:sp>
      <p:cxnSp>
        <p:nvCxnSpPr>
          <p:cNvPr id="118" name="Google Shape;118;p4"/>
          <p:cNvCxnSpPr/>
          <p:nvPr/>
        </p:nvCxnSpPr>
        <p:spPr>
          <a:xfrm flipH="1" rot="5400000">
            <a:off x="1652878" y="3638084"/>
            <a:ext cx="2194800" cy="983700"/>
          </a:xfrm>
          <a:prstGeom prst="curvedConnector3">
            <a:avLst>
              <a:gd fmla="val -16042" name="adj1"/>
            </a:avLst>
          </a:prstGeom>
          <a:noFill/>
          <a:ln cap="flat" cmpd="sng" w="76200">
            <a:solidFill>
              <a:srgbClr val="66FFFF"/>
            </a:solidFill>
            <a:prstDash val="dash"/>
            <a:miter lim="800000"/>
            <a:headEnd len="med" w="med" type="stealth"/>
            <a:tailEnd len="sm" w="sm" type="none"/>
          </a:ln>
        </p:spPr>
      </p:cxnSp>
      <p:cxnSp>
        <p:nvCxnSpPr>
          <p:cNvPr id="119" name="Google Shape;119;p4"/>
          <p:cNvCxnSpPr>
            <a:stCxn id="111" idx="0"/>
            <a:endCxn id="108" idx="0"/>
          </p:cNvCxnSpPr>
          <p:nvPr/>
        </p:nvCxnSpPr>
        <p:spPr>
          <a:xfrm rot="5400000">
            <a:off x="3158323" y="2597042"/>
            <a:ext cx="2196300" cy="1380900"/>
          </a:xfrm>
          <a:prstGeom prst="curvedConnector3">
            <a:avLst>
              <a:gd fmla="val -10408" name="adj1"/>
            </a:avLst>
          </a:prstGeom>
          <a:noFill/>
          <a:ln cap="flat" cmpd="sng" w="76200">
            <a:solidFill>
              <a:srgbClr val="66FFFF"/>
            </a:solidFill>
            <a:prstDash val="dash"/>
            <a:miter lim="800000"/>
            <a:headEnd len="med" w="med" type="stealth"/>
            <a:tailEnd len="sm" w="sm" type="none"/>
          </a:ln>
        </p:spPr>
      </p:cxnSp>
      <p:cxnSp>
        <p:nvCxnSpPr>
          <p:cNvPr id="120" name="Google Shape;120;p4"/>
          <p:cNvCxnSpPr>
            <a:stCxn id="114" idx="3"/>
            <a:endCxn id="110" idx="4"/>
          </p:cNvCxnSpPr>
          <p:nvPr/>
        </p:nvCxnSpPr>
        <p:spPr>
          <a:xfrm flipH="1" rot="5400000">
            <a:off x="4277430" y="3826841"/>
            <a:ext cx="2178600" cy="834300"/>
          </a:xfrm>
          <a:prstGeom prst="curvedConnector3">
            <a:avLst>
              <a:gd fmla="val -17801" name="adj1"/>
            </a:avLst>
          </a:prstGeom>
          <a:noFill/>
          <a:ln cap="flat" cmpd="sng" w="76200">
            <a:solidFill>
              <a:srgbClr val="66FFFF"/>
            </a:solidFill>
            <a:prstDash val="dash"/>
            <a:miter lim="800000"/>
            <a:headEnd len="med" w="med" type="stealth"/>
            <a:tailEnd len="sm" w="sm" type="none"/>
          </a:ln>
        </p:spPr>
      </p:cxnSp>
      <p:cxnSp>
        <p:nvCxnSpPr>
          <p:cNvPr id="121" name="Google Shape;121;p4"/>
          <p:cNvCxnSpPr>
            <a:stCxn id="112" idx="2"/>
          </p:cNvCxnSpPr>
          <p:nvPr/>
        </p:nvCxnSpPr>
        <p:spPr>
          <a:xfrm flipH="1">
            <a:off x="6207732" y="2639893"/>
            <a:ext cx="990900" cy="1739100"/>
          </a:xfrm>
          <a:prstGeom prst="curvedConnector2">
            <a:avLst/>
          </a:prstGeom>
          <a:noFill/>
          <a:ln cap="flat" cmpd="sng" w="76200">
            <a:solidFill>
              <a:srgbClr val="66FFFF"/>
            </a:solidFill>
            <a:prstDash val="dash"/>
            <a:miter lim="800000"/>
            <a:headEnd len="med" w="med" type="stealth"/>
            <a:tailEnd len="sm" w="sm" type="none"/>
          </a:ln>
        </p:spPr>
      </p:cxnSp>
      <p:cxnSp>
        <p:nvCxnSpPr>
          <p:cNvPr id="122" name="Google Shape;122;p4"/>
          <p:cNvCxnSpPr>
            <a:stCxn id="116" idx="2"/>
          </p:cNvCxnSpPr>
          <p:nvPr/>
        </p:nvCxnSpPr>
        <p:spPr>
          <a:xfrm rot="10800000">
            <a:off x="7970800" y="3179716"/>
            <a:ext cx="614400" cy="1865400"/>
          </a:xfrm>
          <a:prstGeom prst="curvedConnector2">
            <a:avLst/>
          </a:prstGeom>
          <a:noFill/>
          <a:ln cap="flat" cmpd="sng" w="76200">
            <a:solidFill>
              <a:srgbClr val="66FFFF"/>
            </a:solidFill>
            <a:prstDash val="dash"/>
            <a:miter lim="800000"/>
            <a:headEnd len="med" w="med" type="stealth"/>
            <a:tailEnd len="sm" w="sm" type="none"/>
          </a:ln>
        </p:spPr>
      </p:cxnSp>
      <p:sp>
        <p:nvSpPr>
          <p:cNvPr id="123" name="Google Shape;123;p4">
            <a:hlinkClick action="ppaction://hlinksldjump" r:id="rId11"/>
          </p:cNvPr>
          <p:cNvSpPr/>
          <p:nvPr/>
        </p:nvSpPr>
        <p:spPr>
          <a:xfrm>
            <a:off x="76352" y="6131560"/>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600" u="none" cap="none" strike="noStrike">
                <a:solidFill>
                  <a:schemeClr val="lt1"/>
                </a:solidFill>
                <a:latin typeface="Rockwell"/>
                <a:ea typeface="Rockwell"/>
                <a:cs typeface="Rockwell"/>
                <a:sym typeface="Rockwell"/>
              </a:rPr>
              <a:t>BACK</a:t>
            </a:r>
            <a:endParaRPr b="1" i="0" sz="800" u="none" cap="none" strike="noStrike">
              <a:solidFill>
                <a:schemeClr val="lt1"/>
              </a:solidFill>
              <a:latin typeface="Rockwell"/>
              <a:ea typeface="Rockwell"/>
              <a:cs typeface="Rockwell"/>
              <a:sym typeface="Rockwe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A picture containing line chart&#10;&#10;Description automatically generated" id="490" name="Google Shape;490;p4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491" name="Google Shape;491;p40"/>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492" name="Google Shape;492;p40"/>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1</a:t>
            </a:r>
            <a:endParaRPr/>
          </a:p>
        </p:txBody>
      </p:sp>
      <p:sp>
        <p:nvSpPr>
          <p:cNvPr id="493" name="Google Shape;493;p40"/>
          <p:cNvSpPr/>
          <p:nvPr/>
        </p:nvSpPr>
        <p:spPr>
          <a:xfrm>
            <a:off x="3733800" y="2960914"/>
            <a:ext cx="4279900" cy="1547586"/>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Let’s PLAY</a:t>
            </a:r>
            <a:endParaRPr/>
          </a:p>
        </p:txBody>
      </p:sp>
      <p:sp>
        <p:nvSpPr>
          <p:cNvPr id="494" name="Google Shape;494;p40"/>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Background pattern&#10;&#10;Description automatically generated" id="499" name="Google Shape;499;p4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500" name="Google Shape;500;p41"/>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501" name="Google Shape;501;p41"/>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502" name="Google Shape;502;p41"/>
          <p:cNvSpPr/>
          <p:nvPr/>
        </p:nvSpPr>
        <p:spPr>
          <a:xfrm>
            <a:off x="3190240" y="3599345"/>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to play?</a:t>
            </a:r>
            <a:endParaRPr/>
          </a:p>
        </p:txBody>
      </p:sp>
      <p:sp>
        <p:nvSpPr>
          <p:cNvPr id="503" name="Google Shape;503;p41"/>
          <p:cNvSpPr txBox="1"/>
          <p:nvPr/>
        </p:nvSpPr>
        <p:spPr>
          <a:xfrm>
            <a:off x="1270000" y="1536418"/>
            <a:ext cx="1001649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What word names the picture? Draw a line from the word to the picture.</a:t>
            </a:r>
            <a:endParaRPr sz="3200">
              <a:solidFill>
                <a:srgbClr val="7030A0"/>
              </a:solidFill>
              <a:latin typeface="Arial"/>
              <a:ea typeface="Arial"/>
              <a:cs typeface="Arial"/>
              <a:sym typeface="Arial"/>
            </a:endParaRPr>
          </a:p>
        </p:txBody>
      </p:sp>
      <p:sp>
        <p:nvSpPr>
          <p:cNvPr id="504" name="Google Shape;504;p41"/>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Background pattern&#10;&#10;Description automatically generated" id="509" name="Google Shape;509;p4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510" name="Google Shape;510;p42"/>
          <p:cNvPicPr preferRelativeResize="0"/>
          <p:nvPr/>
        </p:nvPicPr>
        <p:blipFill rotWithShape="1">
          <a:blip r:embed="rId4">
            <a:alphaModFix/>
          </a:blip>
          <a:srcRect b="0" l="0" r="0" t="0"/>
          <a:stretch/>
        </p:blipFill>
        <p:spPr>
          <a:xfrm>
            <a:off x="-709450" y="-317411"/>
            <a:ext cx="13626662" cy="7664997"/>
          </a:xfrm>
          <a:prstGeom prst="rect">
            <a:avLst/>
          </a:prstGeom>
          <a:noFill/>
          <a:ln>
            <a:noFill/>
          </a:ln>
        </p:spPr>
      </p:pic>
      <p:pic>
        <p:nvPicPr>
          <p:cNvPr id="511" name="Google Shape;511;p42"/>
          <p:cNvPicPr preferRelativeResize="0"/>
          <p:nvPr/>
        </p:nvPicPr>
        <p:blipFill rotWithShape="1">
          <a:blip r:embed="rId5">
            <a:alphaModFix/>
          </a:blip>
          <a:srcRect b="0" l="0" r="40344" t="0"/>
          <a:stretch/>
        </p:blipFill>
        <p:spPr>
          <a:xfrm>
            <a:off x="1794388" y="1082717"/>
            <a:ext cx="4466897" cy="5615896"/>
          </a:xfrm>
          <a:prstGeom prst="rect">
            <a:avLst/>
          </a:prstGeom>
          <a:noFill/>
          <a:ln>
            <a:noFill/>
          </a:ln>
        </p:spPr>
      </p:pic>
      <p:sp>
        <p:nvSpPr>
          <p:cNvPr id="512" name="Google Shape;512;p42"/>
          <p:cNvSpPr/>
          <p:nvPr/>
        </p:nvSpPr>
        <p:spPr>
          <a:xfrm>
            <a:off x="7653641" y="1544935"/>
            <a:ext cx="1802160" cy="923330"/>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groan</a:t>
            </a:r>
            <a:endParaRPr/>
          </a:p>
        </p:txBody>
      </p:sp>
      <p:sp>
        <p:nvSpPr>
          <p:cNvPr id="513" name="Google Shape;513;p42"/>
          <p:cNvSpPr/>
          <p:nvPr/>
        </p:nvSpPr>
        <p:spPr>
          <a:xfrm>
            <a:off x="7650659" y="2785676"/>
            <a:ext cx="1802160" cy="923330"/>
          </a:xfrm>
          <a:prstGeom prst="rect">
            <a:avLst/>
          </a:prstGeom>
          <a:solidFill>
            <a:srgbClr val="FD2160"/>
          </a:soli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goat</a:t>
            </a:r>
            <a:endParaRPr/>
          </a:p>
        </p:txBody>
      </p:sp>
      <p:sp>
        <p:nvSpPr>
          <p:cNvPr id="514" name="Google Shape;514;p42"/>
          <p:cNvSpPr/>
          <p:nvPr/>
        </p:nvSpPr>
        <p:spPr>
          <a:xfrm>
            <a:off x="7656622" y="3928071"/>
            <a:ext cx="1796197" cy="923330"/>
          </a:xfrm>
          <a:prstGeom prst="rect">
            <a:avLst/>
          </a:prstGeom>
          <a:solidFill>
            <a:srgbClr val="00B050"/>
          </a:soli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green</a:t>
            </a:r>
            <a:endParaRPr/>
          </a:p>
        </p:txBody>
      </p:sp>
      <p:sp>
        <p:nvSpPr>
          <p:cNvPr id="515" name="Google Shape;515;p42"/>
          <p:cNvSpPr/>
          <p:nvPr/>
        </p:nvSpPr>
        <p:spPr>
          <a:xfrm>
            <a:off x="7650659" y="5144623"/>
            <a:ext cx="1796197" cy="92333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grow</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descr="Background pattern&#10;&#10;Description automatically generated" id="520" name="Google Shape;520;p4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521" name="Google Shape;521;p43"/>
          <p:cNvPicPr preferRelativeResize="0"/>
          <p:nvPr/>
        </p:nvPicPr>
        <p:blipFill rotWithShape="1">
          <a:blip r:embed="rId4">
            <a:alphaModFix/>
          </a:blip>
          <a:srcRect b="0" l="0" r="0" t="0"/>
          <a:stretch/>
        </p:blipFill>
        <p:spPr>
          <a:xfrm>
            <a:off x="-709450" y="-317411"/>
            <a:ext cx="13626662" cy="7664997"/>
          </a:xfrm>
          <a:prstGeom prst="rect">
            <a:avLst/>
          </a:prstGeom>
          <a:noFill/>
          <a:ln>
            <a:noFill/>
          </a:ln>
        </p:spPr>
      </p:pic>
      <p:pic>
        <p:nvPicPr>
          <p:cNvPr id="522" name="Google Shape;522;p43"/>
          <p:cNvPicPr preferRelativeResize="0"/>
          <p:nvPr/>
        </p:nvPicPr>
        <p:blipFill rotWithShape="1">
          <a:blip r:embed="rId5">
            <a:alphaModFix/>
          </a:blip>
          <a:srcRect b="0" l="57448" r="625" t="0"/>
          <a:stretch/>
        </p:blipFill>
        <p:spPr>
          <a:xfrm flipH="1">
            <a:off x="5352041" y="1201403"/>
            <a:ext cx="3139440" cy="5615896"/>
          </a:xfrm>
          <a:prstGeom prst="rect">
            <a:avLst/>
          </a:prstGeom>
          <a:noFill/>
          <a:ln>
            <a:noFill/>
          </a:ln>
        </p:spPr>
      </p:pic>
      <p:sp>
        <p:nvSpPr>
          <p:cNvPr id="523" name="Google Shape;523;p43"/>
          <p:cNvSpPr/>
          <p:nvPr/>
        </p:nvSpPr>
        <p:spPr>
          <a:xfrm>
            <a:off x="2039802" y="1626215"/>
            <a:ext cx="1972444" cy="923330"/>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heat</a:t>
            </a:r>
            <a:endParaRPr/>
          </a:p>
        </p:txBody>
      </p:sp>
      <p:sp>
        <p:nvSpPr>
          <p:cNvPr id="524" name="Google Shape;524;p43"/>
          <p:cNvSpPr/>
          <p:nvPr/>
        </p:nvSpPr>
        <p:spPr>
          <a:xfrm>
            <a:off x="2039802" y="2866956"/>
            <a:ext cx="1972444" cy="923330"/>
          </a:xfrm>
          <a:prstGeom prst="rect">
            <a:avLst/>
          </a:prstGeom>
          <a:solidFill>
            <a:srgbClr val="00B050"/>
          </a:soli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head</a:t>
            </a:r>
            <a:endParaRPr/>
          </a:p>
        </p:txBody>
      </p:sp>
      <p:sp>
        <p:nvSpPr>
          <p:cNvPr id="525" name="Google Shape;525;p43"/>
          <p:cNvSpPr/>
          <p:nvPr/>
        </p:nvSpPr>
        <p:spPr>
          <a:xfrm>
            <a:off x="2039802" y="4009351"/>
            <a:ext cx="1972444" cy="923330"/>
          </a:xfrm>
          <a:prstGeom prst="rect">
            <a:avLst/>
          </a:prstGeom>
          <a:solidFill>
            <a:srgbClr val="E9FE20"/>
          </a:soli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heel</a:t>
            </a:r>
            <a:endParaRPr/>
          </a:p>
        </p:txBody>
      </p:sp>
      <p:sp>
        <p:nvSpPr>
          <p:cNvPr id="526" name="Google Shape;526;p43"/>
          <p:cNvSpPr/>
          <p:nvPr/>
        </p:nvSpPr>
        <p:spPr>
          <a:xfrm>
            <a:off x="2039802" y="5225903"/>
            <a:ext cx="1972445" cy="923330"/>
          </a:xfrm>
          <a:prstGeom prst="rect">
            <a:avLst/>
          </a:prstGeom>
          <a:solidFill>
            <a:srgbClr val="C00000"/>
          </a:soli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heavy</a:t>
            </a:r>
            <a:endParaRPr/>
          </a:p>
        </p:txBody>
      </p:sp>
      <p:sp>
        <p:nvSpPr>
          <p:cNvPr id="527" name="Google Shape;527;p43"/>
          <p:cNvSpPr/>
          <p:nvPr/>
        </p:nvSpPr>
        <p:spPr>
          <a:xfrm>
            <a:off x="8331200" y="3618054"/>
            <a:ext cx="1500075" cy="782593"/>
          </a:xfrm>
          <a:prstGeom prst="lef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descr="Background pattern&#10;&#10;Description automatically generated" id="532" name="Google Shape;532;p4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533" name="Google Shape;533;p44"/>
          <p:cNvPicPr preferRelativeResize="0"/>
          <p:nvPr/>
        </p:nvPicPr>
        <p:blipFill rotWithShape="1">
          <a:blip r:embed="rId4">
            <a:alphaModFix/>
          </a:blip>
          <a:srcRect b="0" l="0" r="0" t="0"/>
          <a:stretch/>
        </p:blipFill>
        <p:spPr>
          <a:xfrm>
            <a:off x="-709450" y="-317411"/>
            <a:ext cx="13626662" cy="7664997"/>
          </a:xfrm>
          <a:prstGeom prst="rect">
            <a:avLst/>
          </a:prstGeom>
          <a:noFill/>
          <a:ln>
            <a:noFill/>
          </a:ln>
        </p:spPr>
      </p:pic>
      <p:sp>
        <p:nvSpPr>
          <p:cNvPr id="534" name="Google Shape;534;p44"/>
          <p:cNvSpPr/>
          <p:nvPr/>
        </p:nvSpPr>
        <p:spPr>
          <a:xfrm>
            <a:off x="7650659" y="1544935"/>
            <a:ext cx="1796197" cy="923330"/>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tea</a:t>
            </a:r>
            <a:endParaRPr/>
          </a:p>
        </p:txBody>
      </p:sp>
      <p:sp>
        <p:nvSpPr>
          <p:cNvPr id="535" name="Google Shape;535;p44"/>
          <p:cNvSpPr/>
          <p:nvPr/>
        </p:nvSpPr>
        <p:spPr>
          <a:xfrm>
            <a:off x="7650659" y="2785676"/>
            <a:ext cx="1802160" cy="923330"/>
          </a:xfrm>
          <a:prstGeom prst="rect">
            <a:avLst/>
          </a:prstGeom>
          <a:solidFill>
            <a:srgbClr val="FD2160"/>
          </a:soli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teeth</a:t>
            </a:r>
            <a:endParaRPr/>
          </a:p>
        </p:txBody>
      </p:sp>
      <p:sp>
        <p:nvSpPr>
          <p:cNvPr id="536" name="Google Shape;536;p44"/>
          <p:cNvSpPr/>
          <p:nvPr/>
        </p:nvSpPr>
        <p:spPr>
          <a:xfrm>
            <a:off x="7650659" y="3928071"/>
            <a:ext cx="1796197" cy="923330"/>
          </a:xfrm>
          <a:prstGeom prst="rect">
            <a:avLst/>
          </a:prstGeom>
          <a:solidFill>
            <a:srgbClr val="00B050"/>
          </a:soli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treat</a:t>
            </a:r>
            <a:endParaRPr/>
          </a:p>
        </p:txBody>
      </p:sp>
      <p:sp>
        <p:nvSpPr>
          <p:cNvPr id="537" name="Google Shape;537;p44"/>
          <p:cNvSpPr/>
          <p:nvPr/>
        </p:nvSpPr>
        <p:spPr>
          <a:xfrm>
            <a:off x="7650659" y="5144623"/>
            <a:ext cx="1796197" cy="92333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tree</a:t>
            </a:r>
            <a:endParaRPr/>
          </a:p>
        </p:txBody>
      </p:sp>
      <p:pic>
        <p:nvPicPr>
          <p:cNvPr descr="A picture containing plant&#10;&#10;Description automatically generated" id="538" name="Google Shape;538;p44"/>
          <p:cNvPicPr preferRelativeResize="0"/>
          <p:nvPr/>
        </p:nvPicPr>
        <p:blipFill rotWithShape="1">
          <a:blip r:embed="rId5">
            <a:alphaModFix/>
          </a:blip>
          <a:srcRect b="0" l="5334" r="19999" t="0"/>
          <a:stretch/>
        </p:blipFill>
        <p:spPr>
          <a:xfrm>
            <a:off x="1117600" y="1163411"/>
            <a:ext cx="5669280" cy="569459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descr="Background pattern&#10;&#10;Description automatically generated" id="543" name="Google Shape;543;p4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544" name="Google Shape;544;p45"/>
          <p:cNvPicPr preferRelativeResize="0"/>
          <p:nvPr/>
        </p:nvPicPr>
        <p:blipFill rotWithShape="1">
          <a:blip r:embed="rId4">
            <a:alphaModFix/>
          </a:blip>
          <a:srcRect b="0" l="0" r="0" t="0"/>
          <a:stretch/>
        </p:blipFill>
        <p:spPr>
          <a:xfrm>
            <a:off x="-709450" y="-317411"/>
            <a:ext cx="13626662" cy="7664997"/>
          </a:xfrm>
          <a:prstGeom prst="rect">
            <a:avLst/>
          </a:prstGeom>
          <a:noFill/>
          <a:ln>
            <a:noFill/>
          </a:ln>
        </p:spPr>
      </p:pic>
      <p:sp>
        <p:nvSpPr>
          <p:cNvPr id="545" name="Google Shape;545;p45"/>
          <p:cNvSpPr/>
          <p:nvPr/>
        </p:nvSpPr>
        <p:spPr>
          <a:xfrm>
            <a:off x="2039802" y="1626215"/>
            <a:ext cx="1972444" cy="923330"/>
          </a:xfrm>
          <a:prstGeom prst="rect">
            <a:avLst/>
          </a:prstGeom>
          <a:gradFill>
            <a:gsLst>
              <a:gs pos="0">
                <a:srgbClr val="FFDC9B"/>
              </a:gs>
              <a:gs pos="50000">
                <a:srgbClr val="FFD68D"/>
              </a:gs>
              <a:gs pos="100000">
                <a:srgbClr val="FFD478"/>
              </a:gs>
            </a:gsLst>
            <a:lin ang="5400000" scaled="0"/>
          </a:gra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beach</a:t>
            </a:r>
            <a:endParaRPr/>
          </a:p>
        </p:txBody>
      </p:sp>
      <p:sp>
        <p:nvSpPr>
          <p:cNvPr id="546" name="Google Shape;546;p45"/>
          <p:cNvSpPr/>
          <p:nvPr/>
        </p:nvSpPr>
        <p:spPr>
          <a:xfrm>
            <a:off x="2039802" y="2866956"/>
            <a:ext cx="1972444" cy="923330"/>
          </a:xfrm>
          <a:prstGeom prst="rect">
            <a:avLst/>
          </a:prstGeom>
          <a:solidFill>
            <a:srgbClr val="00B050"/>
          </a:soli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bread</a:t>
            </a:r>
            <a:endParaRPr/>
          </a:p>
        </p:txBody>
      </p:sp>
      <p:sp>
        <p:nvSpPr>
          <p:cNvPr id="547" name="Google Shape;547;p45"/>
          <p:cNvSpPr/>
          <p:nvPr/>
        </p:nvSpPr>
        <p:spPr>
          <a:xfrm>
            <a:off x="2039802" y="4009351"/>
            <a:ext cx="1972444" cy="923330"/>
          </a:xfrm>
          <a:prstGeom prst="rect">
            <a:avLst/>
          </a:prstGeom>
          <a:solidFill>
            <a:srgbClr val="E9FE20"/>
          </a:soli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boat</a:t>
            </a:r>
            <a:endParaRPr/>
          </a:p>
        </p:txBody>
      </p:sp>
      <p:sp>
        <p:nvSpPr>
          <p:cNvPr id="548" name="Google Shape;548;p45"/>
          <p:cNvSpPr/>
          <p:nvPr/>
        </p:nvSpPr>
        <p:spPr>
          <a:xfrm>
            <a:off x="2039802" y="5225903"/>
            <a:ext cx="1972445" cy="923330"/>
          </a:xfrm>
          <a:prstGeom prst="rect">
            <a:avLst/>
          </a:prstGeom>
          <a:solidFill>
            <a:srgbClr val="C00000"/>
          </a:soli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bowl</a:t>
            </a:r>
            <a:endParaRPr/>
          </a:p>
        </p:txBody>
      </p:sp>
      <p:pic>
        <p:nvPicPr>
          <p:cNvPr descr="A picture containing text, nature, shore&#10;&#10;Description automatically generated" id="549" name="Google Shape;549;p45"/>
          <p:cNvPicPr preferRelativeResize="0"/>
          <p:nvPr/>
        </p:nvPicPr>
        <p:blipFill rotWithShape="1">
          <a:blip r:embed="rId5">
            <a:alphaModFix/>
          </a:blip>
          <a:srcRect b="0" l="0" r="0" t="0"/>
          <a:stretch/>
        </p:blipFill>
        <p:spPr>
          <a:xfrm>
            <a:off x="4721696" y="1672551"/>
            <a:ext cx="6231467" cy="4673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descr="Background pattern&#10;&#10;Description automatically generated" id="554" name="Google Shape;554;p4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555" name="Google Shape;555;p46"/>
          <p:cNvPicPr preferRelativeResize="0"/>
          <p:nvPr/>
        </p:nvPicPr>
        <p:blipFill rotWithShape="1">
          <a:blip r:embed="rId4">
            <a:alphaModFix/>
          </a:blip>
          <a:srcRect b="0" l="0" r="0" t="0"/>
          <a:stretch/>
        </p:blipFill>
        <p:spPr>
          <a:xfrm>
            <a:off x="-717331" y="-403499"/>
            <a:ext cx="13626662" cy="7664997"/>
          </a:xfrm>
          <a:prstGeom prst="rect">
            <a:avLst/>
          </a:prstGeom>
          <a:noFill/>
          <a:ln>
            <a:noFill/>
          </a:ln>
        </p:spPr>
      </p:pic>
      <p:sp>
        <p:nvSpPr>
          <p:cNvPr id="556" name="Google Shape;556;p46"/>
          <p:cNvSpPr/>
          <p:nvPr/>
        </p:nvSpPr>
        <p:spPr>
          <a:xfrm>
            <a:off x="7650659" y="1544935"/>
            <a:ext cx="1796197" cy="923330"/>
          </a:xfrm>
          <a:prstGeom prst="rect">
            <a:avLst/>
          </a:prstGeom>
          <a:gradFill>
            <a:gsLst>
              <a:gs pos="0">
                <a:srgbClr val="B0CAE9"/>
              </a:gs>
              <a:gs pos="50000">
                <a:srgbClr val="A1C1E4"/>
              </a:gs>
              <a:gs pos="100000">
                <a:srgbClr val="90B8E4"/>
              </a:gs>
            </a:gsLst>
            <a:lin ang="5400000" scaled="0"/>
          </a:gradFill>
          <a:ln cap="flat" cmpd="sng" w="9525">
            <a:solidFill>
              <a:schemeClr val="accent5"/>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seek</a:t>
            </a:r>
            <a:endParaRPr/>
          </a:p>
        </p:txBody>
      </p:sp>
      <p:sp>
        <p:nvSpPr>
          <p:cNvPr id="557" name="Google Shape;557;p46"/>
          <p:cNvSpPr/>
          <p:nvPr/>
        </p:nvSpPr>
        <p:spPr>
          <a:xfrm>
            <a:off x="7650659" y="2785676"/>
            <a:ext cx="1802160" cy="923330"/>
          </a:xfrm>
          <a:prstGeom prst="rect">
            <a:avLst/>
          </a:prstGeom>
          <a:solidFill>
            <a:srgbClr val="FD2160"/>
          </a:solidFill>
          <a:ln cap="flat" cmpd="sng" w="9525">
            <a:solidFill>
              <a:schemeClr val="accent4"/>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seat</a:t>
            </a:r>
            <a:endParaRPr/>
          </a:p>
        </p:txBody>
      </p:sp>
      <p:sp>
        <p:nvSpPr>
          <p:cNvPr id="558" name="Google Shape;558;p46"/>
          <p:cNvSpPr/>
          <p:nvPr/>
        </p:nvSpPr>
        <p:spPr>
          <a:xfrm>
            <a:off x="7650659" y="3928071"/>
            <a:ext cx="1796197" cy="923330"/>
          </a:xfrm>
          <a:prstGeom prst="rect">
            <a:avLst/>
          </a:prstGeom>
          <a:solidFill>
            <a:srgbClr val="00B050"/>
          </a:soli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sneak</a:t>
            </a:r>
            <a:endParaRPr/>
          </a:p>
        </p:txBody>
      </p:sp>
      <p:sp>
        <p:nvSpPr>
          <p:cNvPr id="559" name="Google Shape;559;p46"/>
          <p:cNvSpPr/>
          <p:nvPr/>
        </p:nvSpPr>
        <p:spPr>
          <a:xfrm>
            <a:off x="7650659" y="5144623"/>
            <a:ext cx="1796197" cy="92333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dk1"/>
                </a:solidFill>
                <a:latin typeface="Calibri"/>
                <a:ea typeface="Calibri"/>
                <a:cs typeface="Calibri"/>
                <a:sym typeface="Calibri"/>
              </a:rPr>
              <a:t>snow</a:t>
            </a:r>
            <a:endParaRPr/>
          </a:p>
        </p:txBody>
      </p:sp>
      <p:pic>
        <p:nvPicPr>
          <p:cNvPr descr="A picture containing plant&#10;&#10;Description automatically generated" id="560" name="Google Shape;560;p46"/>
          <p:cNvPicPr preferRelativeResize="0"/>
          <p:nvPr/>
        </p:nvPicPr>
        <p:blipFill rotWithShape="1">
          <a:blip r:embed="rId5">
            <a:alphaModFix/>
          </a:blip>
          <a:srcRect b="0" l="56111" r="0" t="54083"/>
          <a:stretch/>
        </p:blipFill>
        <p:spPr>
          <a:xfrm>
            <a:off x="1367927" y="1584431"/>
            <a:ext cx="5415280" cy="42491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descr="A picture containing line chart&#10;&#10;Description automatically generated" id="565" name="Google Shape;565;p4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566" name="Google Shape;566;p4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567" name="Google Shape;567;p47"/>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2</a:t>
            </a:r>
            <a:endParaRPr/>
          </a:p>
        </p:txBody>
      </p:sp>
      <p:sp>
        <p:nvSpPr>
          <p:cNvPr id="568" name="Google Shape;568;p47"/>
          <p:cNvSpPr/>
          <p:nvPr/>
        </p:nvSpPr>
        <p:spPr>
          <a:xfrm>
            <a:off x="2258060" y="2853034"/>
            <a:ext cx="7675880" cy="2019975"/>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I’m ready to READ some words.</a:t>
            </a:r>
            <a:endParaRPr/>
          </a:p>
        </p:txBody>
      </p:sp>
      <p:sp>
        <p:nvSpPr>
          <p:cNvPr id="569" name="Google Shape;569;p47"/>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descr="Background pattern&#10;&#10;Description automatically generated" id="574" name="Google Shape;574;p4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575" name="Google Shape;575;p48"/>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576" name="Google Shape;576;p48"/>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Vowel Diagraphs</a:t>
            </a:r>
            <a:endParaRPr/>
          </a:p>
        </p:txBody>
      </p:sp>
      <p:sp>
        <p:nvSpPr>
          <p:cNvPr id="577" name="Google Shape;577;p48"/>
          <p:cNvSpPr txBox="1"/>
          <p:nvPr/>
        </p:nvSpPr>
        <p:spPr>
          <a:xfrm>
            <a:off x="1273175" y="1743498"/>
            <a:ext cx="1001649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 Vowel digraphs are two vowels that when placed together generate one sound.</a:t>
            </a:r>
            <a:endParaRPr sz="3200">
              <a:solidFill>
                <a:srgbClr val="7030A0"/>
              </a:solidFill>
              <a:latin typeface="Arial"/>
              <a:ea typeface="Arial"/>
              <a:cs typeface="Arial"/>
              <a:sym typeface="Arial"/>
            </a:endParaRPr>
          </a:p>
        </p:txBody>
      </p:sp>
      <p:sp>
        <p:nvSpPr>
          <p:cNvPr id="578" name="Google Shape;578;p48"/>
          <p:cNvSpPr/>
          <p:nvPr/>
        </p:nvSpPr>
        <p:spPr>
          <a:xfrm>
            <a:off x="1135863" y="403809"/>
            <a:ext cx="446468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Reading Time!</a:t>
            </a:r>
            <a:endParaRPr b="1" sz="4400" cap="none">
              <a:solidFill>
                <a:srgbClr val="002060"/>
              </a:solidFill>
              <a:latin typeface="Arial"/>
              <a:ea typeface="Arial"/>
              <a:cs typeface="Arial"/>
              <a:sym typeface="Arial"/>
            </a:endParaRPr>
          </a:p>
        </p:txBody>
      </p:sp>
      <p:pic>
        <p:nvPicPr>
          <p:cNvPr id="579" name="Google Shape;579;p48"/>
          <p:cNvPicPr preferRelativeResize="0"/>
          <p:nvPr/>
        </p:nvPicPr>
        <p:blipFill rotWithShape="1">
          <a:blip r:embed="rId5">
            <a:alphaModFix/>
          </a:blip>
          <a:srcRect b="0" l="3188" r="54897" t="0"/>
          <a:stretch/>
        </p:blipFill>
        <p:spPr>
          <a:xfrm>
            <a:off x="1206" y="2602942"/>
            <a:ext cx="3681794" cy="49408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descr="Background pattern&#10;&#10;Description automatically generated" id="584" name="Google Shape;584;p4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rectangle&#10;&#10;Description automatically generated" id="585" name="Google Shape;585;p49"/>
          <p:cNvPicPr preferRelativeResize="0"/>
          <p:nvPr/>
        </p:nvPicPr>
        <p:blipFill rotWithShape="1">
          <a:blip r:embed="rId4">
            <a:alphaModFix/>
          </a:blip>
          <a:srcRect b="32226" l="0" r="0" t="4184"/>
          <a:stretch/>
        </p:blipFill>
        <p:spPr>
          <a:xfrm>
            <a:off x="0" y="325430"/>
            <a:ext cx="12192000" cy="6603690"/>
          </a:xfrm>
          <a:prstGeom prst="rect">
            <a:avLst/>
          </a:prstGeom>
          <a:noFill/>
          <a:ln>
            <a:noFill/>
          </a:ln>
        </p:spPr>
      </p:pic>
      <p:pic>
        <p:nvPicPr>
          <p:cNvPr id="586" name="Google Shape;586;p49"/>
          <p:cNvPicPr preferRelativeResize="0"/>
          <p:nvPr/>
        </p:nvPicPr>
        <p:blipFill rotWithShape="1">
          <a:blip r:embed="rId5">
            <a:alphaModFix/>
          </a:blip>
          <a:srcRect b="0" l="3188" r="54897" t="0"/>
          <a:stretch/>
        </p:blipFill>
        <p:spPr>
          <a:xfrm>
            <a:off x="452486" y="2511206"/>
            <a:ext cx="2975078" cy="3992465"/>
          </a:xfrm>
          <a:prstGeom prst="rect">
            <a:avLst/>
          </a:prstGeom>
          <a:noFill/>
          <a:ln>
            <a:noFill/>
          </a:ln>
        </p:spPr>
      </p:pic>
      <p:pic>
        <p:nvPicPr>
          <p:cNvPr descr="A picture containing rectangle&#10;&#10;Description automatically generated" id="587" name="Google Shape;587;p49"/>
          <p:cNvPicPr preferRelativeResize="0"/>
          <p:nvPr/>
        </p:nvPicPr>
        <p:blipFill rotWithShape="1">
          <a:blip r:embed="rId4">
            <a:alphaModFix/>
          </a:blip>
          <a:srcRect b="9092" l="23708" r="23707" t="69677"/>
          <a:stretch/>
        </p:blipFill>
        <p:spPr>
          <a:xfrm>
            <a:off x="2483214" y="1850702"/>
            <a:ext cx="9175020" cy="2924497"/>
          </a:xfrm>
          <a:prstGeom prst="rect">
            <a:avLst/>
          </a:prstGeom>
          <a:noFill/>
          <a:ln>
            <a:noFill/>
          </a:ln>
        </p:spPr>
      </p:pic>
      <p:sp>
        <p:nvSpPr>
          <p:cNvPr id="588" name="Google Shape;588;p49"/>
          <p:cNvSpPr/>
          <p:nvPr/>
        </p:nvSpPr>
        <p:spPr>
          <a:xfrm>
            <a:off x="3718560" y="2337799"/>
            <a:ext cx="7310888"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rgbClr val="002060"/>
                </a:solidFill>
                <a:latin typeface="Arial"/>
                <a:ea typeface="Arial"/>
                <a:cs typeface="Arial"/>
                <a:sym typeface="Arial"/>
              </a:rPr>
              <a:t>Here are some examples of vowel digraphs</a:t>
            </a:r>
            <a:endParaRPr b="1" sz="4000" cap="none">
              <a:solidFill>
                <a:srgbClr val="00206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A picture containing line chart&#10;&#10;Description automatically generated" id="128" name="Google Shape;128;p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29" name="Google Shape;129;p5"/>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30" name="Google Shape;130;p5"/>
          <p:cNvSpPr/>
          <p:nvPr/>
        </p:nvSpPr>
        <p:spPr>
          <a:xfrm>
            <a:off x="1742440" y="691494"/>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800" u="none" cap="none" strike="noStrike">
                <a:solidFill>
                  <a:schemeClr val="lt1"/>
                </a:solidFill>
                <a:latin typeface="Rockwell"/>
                <a:ea typeface="Rockwell"/>
                <a:cs typeface="Rockwell"/>
                <a:sym typeface="Rockwell"/>
              </a:rPr>
              <a:t>Level 01</a:t>
            </a:r>
            <a:endParaRPr/>
          </a:p>
        </p:txBody>
      </p:sp>
      <p:sp>
        <p:nvSpPr>
          <p:cNvPr id="131" name="Google Shape;131;p5"/>
          <p:cNvSpPr/>
          <p:nvPr/>
        </p:nvSpPr>
        <p:spPr>
          <a:xfrm>
            <a:off x="1742440" y="1906208"/>
            <a:ext cx="895096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5400" u="none" cap="none" strike="noStrike">
                <a:solidFill>
                  <a:schemeClr val="lt1"/>
                </a:solidFill>
                <a:latin typeface="Rockwell"/>
                <a:ea typeface="Rockwell"/>
                <a:cs typeface="Rockwell"/>
                <a:sym typeface="Rockwell"/>
              </a:rPr>
              <a:t>Short vowel sound</a:t>
            </a:r>
            <a:endParaRPr/>
          </a:p>
        </p:txBody>
      </p:sp>
      <p:sp>
        <p:nvSpPr>
          <p:cNvPr id="132" name="Google Shape;132;p5">
            <a:hlinkClick action="ppaction://hlinksldjump" r:id="rId5"/>
          </p:cNvPr>
          <p:cNvSpPr/>
          <p:nvPr/>
        </p:nvSpPr>
        <p:spPr>
          <a:xfrm>
            <a:off x="2087880" y="3403648"/>
            <a:ext cx="1849120" cy="736622"/>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sng" cap="none" strike="noStrike">
                <a:solidFill>
                  <a:schemeClr val="lt1"/>
                </a:solidFill>
                <a:latin typeface="Rockwell"/>
                <a:ea typeface="Rockwell"/>
                <a:cs typeface="Rockwell"/>
                <a:sym typeface="Rockwell"/>
                <a:hlinkClick action="ppaction://hlinksldjump" r:id="rId6">
                  <a:extLst>
                    <a:ext uri="{A12FA001-AC4F-418D-AE19-62706E023703}">
                      <ahyp:hlinkClr val="tx"/>
                    </a:ext>
                  </a:extLst>
                </a:hlinkClick>
              </a:rPr>
              <a:t>Day</a:t>
            </a:r>
            <a:r>
              <a:rPr b="1" i="0" lang="en-US" sz="2800" u="none" cap="none" strike="noStrike">
                <a:solidFill>
                  <a:schemeClr val="lt1"/>
                </a:solidFill>
                <a:latin typeface="Rockwell"/>
                <a:ea typeface="Rockwell"/>
                <a:cs typeface="Rockwell"/>
                <a:sym typeface="Rockwell"/>
              </a:rPr>
              <a:t> 1</a:t>
            </a:r>
            <a:endParaRPr/>
          </a:p>
        </p:txBody>
      </p:sp>
      <p:sp>
        <p:nvSpPr>
          <p:cNvPr id="133" name="Google Shape;133;p5">
            <a:hlinkClick action="ppaction://hlinksldjump" r:id="rId7"/>
          </p:cNvPr>
          <p:cNvSpPr/>
          <p:nvPr/>
        </p:nvSpPr>
        <p:spPr>
          <a:xfrm>
            <a:off x="4998720" y="3373123"/>
            <a:ext cx="1849120" cy="736622"/>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sng" cap="none" strike="noStrike">
                <a:solidFill>
                  <a:schemeClr val="lt1"/>
                </a:solidFill>
                <a:latin typeface="Rockwell"/>
                <a:ea typeface="Rockwell"/>
                <a:cs typeface="Rockwell"/>
                <a:sym typeface="Rockwell"/>
                <a:hlinkClick action="ppaction://hlinksldjump" r:id="rId8">
                  <a:extLst>
                    <a:ext uri="{A12FA001-AC4F-418D-AE19-62706E023703}">
                      <ahyp:hlinkClr val="tx"/>
                    </a:ext>
                  </a:extLst>
                </a:hlinkClick>
              </a:rPr>
              <a:t>Day</a:t>
            </a:r>
            <a:r>
              <a:rPr b="1" i="0" lang="en-US" sz="2800" u="none" cap="none" strike="noStrike">
                <a:solidFill>
                  <a:schemeClr val="lt1"/>
                </a:solidFill>
                <a:latin typeface="Rockwell"/>
                <a:ea typeface="Rockwell"/>
                <a:cs typeface="Rockwell"/>
                <a:sym typeface="Rockwell"/>
              </a:rPr>
              <a:t> 2</a:t>
            </a:r>
            <a:endParaRPr/>
          </a:p>
        </p:txBody>
      </p:sp>
      <p:sp>
        <p:nvSpPr>
          <p:cNvPr id="134" name="Google Shape;134;p5">
            <a:hlinkClick action="ppaction://hlinksldjump" r:id="rId9"/>
          </p:cNvPr>
          <p:cNvSpPr/>
          <p:nvPr/>
        </p:nvSpPr>
        <p:spPr>
          <a:xfrm>
            <a:off x="7874000" y="3352758"/>
            <a:ext cx="1849120" cy="736622"/>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sng" cap="none" strike="noStrike">
                <a:solidFill>
                  <a:schemeClr val="lt1"/>
                </a:solidFill>
                <a:latin typeface="Rockwell"/>
                <a:ea typeface="Rockwell"/>
                <a:cs typeface="Rockwell"/>
                <a:sym typeface="Rockwell"/>
                <a:hlinkClick action="ppaction://hlinksldjump" r:id="rId10">
                  <a:extLst>
                    <a:ext uri="{A12FA001-AC4F-418D-AE19-62706E023703}">
                      <ahyp:hlinkClr val="tx"/>
                    </a:ext>
                  </a:extLst>
                </a:hlinkClick>
              </a:rPr>
              <a:t>Day</a:t>
            </a:r>
            <a:r>
              <a:rPr b="1" i="0" lang="en-US" sz="2800" u="none" cap="none" strike="noStrike">
                <a:solidFill>
                  <a:schemeClr val="lt1"/>
                </a:solidFill>
                <a:latin typeface="Rockwell"/>
                <a:ea typeface="Rockwell"/>
                <a:cs typeface="Rockwell"/>
                <a:sym typeface="Rockwell"/>
              </a:rPr>
              <a:t> 3</a:t>
            </a:r>
            <a:endParaRPr/>
          </a:p>
        </p:txBody>
      </p:sp>
      <p:sp>
        <p:nvSpPr>
          <p:cNvPr id="135" name="Google Shape;135;p5">
            <a:hlinkClick action="ppaction://hlinksldjump" r:id="rId11"/>
          </p:cNvPr>
          <p:cNvSpPr/>
          <p:nvPr/>
        </p:nvSpPr>
        <p:spPr>
          <a:xfrm>
            <a:off x="2087880" y="4663720"/>
            <a:ext cx="1849120" cy="736622"/>
          </a:xfrm>
          <a:prstGeom prst="roundRect">
            <a:avLst>
              <a:gd fmla="val 16667" name="adj"/>
            </a:avLst>
          </a:prstGeom>
          <a:solidFill>
            <a:srgbClr val="0020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sng" cap="none" strike="noStrike">
                <a:solidFill>
                  <a:schemeClr val="lt1"/>
                </a:solidFill>
                <a:latin typeface="Rockwell"/>
                <a:ea typeface="Rockwell"/>
                <a:cs typeface="Rockwell"/>
                <a:sym typeface="Rockwell"/>
                <a:hlinkClick action="ppaction://hlinksldjump" r:id="rId12">
                  <a:extLst>
                    <a:ext uri="{A12FA001-AC4F-418D-AE19-62706E023703}">
                      <ahyp:hlinkClr val="tx"/>
                    </a:ext>
                  </a:extLst>
                </a:hlinkClick>
              </a:rPr>
              <a:t>Day</a:t>
            </a:r>
            <a:r>
              <a:rPr b="1" i="0" lang="en-US" sz="2800" u="none" cap="none" strike="noStrike">
                <a:solidFill>
                  <a:schemeClr val="lt1"/>
                </a:solidFill>
                <a:latin typeface="Rockwell"/>
                <a:ea typeface="Rockwell"/>
                <a:cs typeface="Rockwell"/>
                <a:sym typeface="Rockwell"/>
              </a:rPr>
              <a:t> 4</a:t>
            </a:r>
            <a:endParaRPr/>
          </a:p>
        </p:txBody>
      </p:sp>
      <p:sp>
        <p:nvSpPr>
          <p:cNvPr id="136" name="Google Shape;136;p5">
            <a:hlinkClick action="ppaction://hlinksldjump" r:id="rId13"/>
          </p:cNvPr>
          <p:cNvSpPr/>
          <p:nvPr/>
        </p:nvSpPr>
        <p:spPr>
          <a:xfrm>
            <a:off x="4998720" y="4663720"/>
            <a:ext cx="1849120" cy="736622"/>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sng" cap="none" strike="noStrike">
                <a:solidFill>
                  <a:schemeClr val="lt1"/>
                </a:solidFill>
                <a:latin typeface="Rockwell"/>
                <a:ea typeface="Rockwell"/>
                <a:cs typeface="Rockwell"/>
                <a:sym typeface="Rockwell"/>
                <a:hlinkClick action="ppaction://hlinksldjump" r:id="rId14">
                  <a:extLst>
                    <a:ext uri="{A12FA001-AC4F-418D-AE19-62706E023703}">
                      <ahyp:hlinkClr val="tx"/>
                    </a:ext>
                  </a:extLst>
                </a:hlinkClick>
              </a:rPr>
              <a:t>Day</a:t>
            </a:r>
            <a:r>
              <a:rPr b="1" i="0" lang="en-US" sz="2800" u="none" cap="none" strike="noStrike">
                <a:solidFill>
                  <a:schemeClr val="lt1"/>
                </a:solidFill>
                <a:latin typeface="Rockwell"/>
                <a:ea typeface="Rockwell"/>
                <a:cs typeface="Rockwell"/>
                <a:sym typeface="Rockwell"/>
              </a:rPr>
              <a:t> 5</a:t>
            </a:r>
            <a:endParaRPr/>
          </a:p>
        </p:txBody>
      </p:sp>
      <p:sp>
        <p:nvSpPr>
          <p:cNvPr id="137" name="Google Shape;137;p5">
            <a:hlinkClick action="ppaction://hlinksldjump" r:id="rId15"/>
          </p:cNvPr>
          <p:cNvSpPr/>
          <p:nvPr/>
        </p:nvSpPr>
        <p:spPr>
          <a:xfrm>
            <a:off x="7879080" y="4684085"/>
            <a:ext cx="1849120" cy="736622"/>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sng" cap="none" strike="noStrike">
                <a:solidFill>
                  <a:schemeClr val="lt1"/>
                </a:solidFill>
                <a:latin typeface="Rockwell"/>
                <a:ea typeface="Rockwell"/>
                <a:cs typeface="Rockwell"/>
                <a:sym typeface="Rockwell"/>
                <a:hlinkClick action="ppaction://hlinksldjump" r:id="rId16">
                  <a:extLst>
                    <a:ext uri="{A12FA001-AC4F-418D-AE19-62706E023703}">
                      <ahyp:hlinkClr val="tx"/>
                    </a:ext>
                  </a:extLst>
                </a:hlinkClick>
              </a:rPr>
              <a:t>RETURN</a:t>
            </a:r>
            <a:endParaRPr b="1" i="0" sz="2400" u="none" cap="none" strike="noStrike">
              <a:solidFill>
                <a:schemeClr val="lt1"/>
              </a:solidFill>
              <a:latin typeface="Rockwell"/>
              <a:ea typeface="Rockwell"/>
              <a:cs typeface="Rockwell"/>
              <a:sym typeface="Rockwe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descr="Background pattern&#10;&#10;Description automatically generated" id="593" name="Google Shape;593;p5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594" name="Google Shape;594;p50"/>
          <p:cNvPicPr preferRelativeResize="0"/>
          <p:nvPr/>
        </p:nvPicPr>
        <p:blipFill rotWithShape="1">
          <a:blip r:embed="rId4">
            <a:alphaModFix/>
          </a:blip>
          <a:srcRect b="0" l="0" r="0" t="0"/>
          <a:stretch/>
        </p:blipFill>
        <p:spPr>
          <a:xfrm>
            <a:off x="-758614" y="-426720"/>
            <a:ext cx="13709227" cy="7711440"/>
          </a:xfrm>
          <a:prstGeom prst="rect">
            <a:avLst/>
          </a:prstGeom>
          <a:noFill/>
          <a:ln>
            <a:noFill/>
          </a:ln>
        </p:spPr>
      </p:pic>
      <p:sp>
        <p:nvSpPr>
          <p:cNvPr id="595" name="Google Shape;595;p50"/>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Words with long ee sound</a:t>
            </a:r>
            <a:endParaRPr/>
          </a:p>
        </p:txBody>
      </p:sp>
      <p:sp>
        <p:nvSpPr>
          <p:cNvPr id="596" name="Google Shape;596;p50"/>
          <p:cNvSpPr/>
          <p:nvPr/>
        </p:nvSpPr>
        <p:spPr>
          <a:xfrm>
            <a:off x="792480" y="1254709"/>
            <a:ext cx="10556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Let’s read the following words with the long ee sounds.</a:t>
            </a:r>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597" name="Google Shape;597;p50"/>
          <p:cNvSpPr/>
          <p:nvPr/>
        </p:nvSpPr>
        <p:spPr>
          <a:xfrm>
            <a:off x="914400" y="2857784"/>
            <a:ext cx="2031325"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	</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ee</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ee</a:t>
            </a:r>
            <a:endParaRPr/>
          </a:p>
          <a:p>
            <a:pPr indent="0" lvl="0" marL="0" marR="0" rtl="0" algn="l">
              <a:spcBef>
                <a:spcPts val="0"/>
              </a:spcBef>
              <a:spcAft>
                <a:spcPts val="0"/>
              </a:spcAft>
              <a:buNone/>
            </a:pP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l</a:t>
            </a:r>
            <a:endParaRPr/>
          </a:p>
        </p:txBody>
      </p:sp>
      <p:sp>
        <p:nvSpPr>
          <p:cNvPr id="598" name="Google Shape;598;p50"/>
          <p:cNvSpPr/>
          <p:nvPr/>
        </p:nvSpPr>
        <p:spPr>
          <a:xfrm>
            <a:off x="2615473" y="2839758"/>
            <a:ext cx="1728358"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d</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w</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n</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d</a:t>
            </a:r>
            <a:endParaRPr/>
          </a:p>
        </p:txBody>
      </p:sp>
      <p:sp>
        <p:nvSpPr>
          <p:cNvPr id="599" name="Google Shape;599;p50"/>
          <p:cNvSpPr/>
          <p:nvPr/>
        </p:nvSpPr>
        <p:spPr>
          <a:xfrm>
            <a:off x="4868200" y="2938456"/>
            <a:ext cx="1758815"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f</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f</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w</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k</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k</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k</a:t>
            </a:r>
            <a:endParaRPr/>
          </a:p>
        </p:txBody>
      </p:sp>
      <p:sp>
        <p:nvSpPr>
          <p:cNvPr id="600" name="Google Shape;600;p50"/>
          <p:cNvSpPr/>
          <p:nvPr/>
        </p:nvSpPr>
        <p:spPr>
          <a:xfrm>
            <a:off x="7252560" y="2952328"/>
            <a:ext cx="1596912"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k</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l</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l</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j</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d</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p</a:t>
            </a:r>
            <a:endParaRPr/>
          </a:p>
        </p:txBody>
      </p:sp>
      <p:sp>
        <p:nvSpPr>
          <p:cNvPr id="601" name="Google Shape;601;p50"/>
          <p:cNvSpPr/>
          <p:nvPr/>
        </p:nvSpPr>
        <p:spPr>
          <a:xfrm>
            <a:off x="9475017" y="2952328"/>
            <a:ext cx="1975221"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k</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ch</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k</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th</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qu</a:t>
            </a:r>
            <a:r>
              <a:rPr b="1" lang="en-US" sz="4400">
                <a:solidFill>
                  <a:srgbClr val="FF0000"/>
                </a:solidFill>
                <a:latin typeface="Arial"/>
                <a:ea typeface="Arial"/>
                <a:cs typeface="Arial"/>
                <a:sym typeface="Arial"/>
              </a:rPr>
              <a:t>ee</a:t>
            </a:r>
            <a:r>
              <a:rPr b="1" lang="en-US" sz="4400">
                <a:solidFill>
                  <a:schemeClr val="dk1"/>
                </a:solidFill>
                <a:latin typeface="Arial"/>
                <a:ea typeface="Arial"/>
                <a:cs typeface="Arial"/>
                <a:sym typeface="Arial"/>
              </a:rPr>
              <a:t>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descr="Background pattern&#10;&#10;Description automatically generated" id="606" name="Google Shape;606;p5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607" name="Google Shape;607;p51"/>
          <p:cNvPicPr preferRelativeResize="0"/>
          <p:nvPr/>
        </p:nvPicPr>
        <p:blipFill rotWithShape="1">
          <a:blip r:embed="rId4">
            <a:alphaModFix/>
          </a:blip>
          <a:srcRect b="0" l="0" r="0" t="0"/>
          <a:stretch/>
        </p:blipFill>
        <p:spPr>
          <a:xfrm>
            <a:off x="-758614" y="-426720"/>
            <a:ext cx="13709227" cy="7711440"/>
          </a:xfrm>
          <a:prstGeom prst="rect">
            <a:avLst/>
          </a:prstGeom>
          <a:noFill/>
          <a:ln>
            <a:noFill/>
          </a:ln>
        </p:spPr>
      </p:pic>
      <p:sp>
        <p:nvSpPr>
          <p:cNvPr id="608" name="Google Shape;608;p51"/>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Words with long ea sound</a:t>
            </a:r>
            <a:endParaRPr/>
          </a:p>
        </p:txBody>
      </p:sp>
      <p:sp>
        <p:nvSpPr>
          <p:cNvPr id="609" name="Google Shape;609;p51"/>
          <p:cNvSpPr/>
          <p:nvPr/>
        </p:nvSpPr>
        <p:spPr>
          <a:xfrm>
            <a:off x="792480" y="1254709"/>
            <a:ext cx="10556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Let’s read the following words with the long ea sounds.</a:t>
            </a:r>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610" name="Google Shape;610;p51"/>
          <p:cNvSpPr/>
          <p:nvPr/>
        </p:nvSpPr>
        <p:spPr>
          <a:xfrm>
            <a:off x="914400" y="2857784"/>
            <a:ext cx="2031325"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	</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ea</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t</a:t>
            </a:r>
            <a:endParaRPr b="1" sz="4400">
              <a:solidFill>
                <a:srgbClr val="FF0000"/>
              </a:solidFill>
              <a:latin typeface="Arial"/>
              <a:ea typeface="Arial"/>
              <a:cs typeface="Arial"/>
              <a:sym typeface="Arial"/>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t</a:t>
            </a:r>
            <a:endParaRPr/>
          </a:p>
        </p:txBody>
      </p:sp>
      <p:sp>
        <p:nvSpPr>
          <p:cNvPr id="611" name="Google Shape;611;p51"/>
          <p:cNvSpPr/>
          <p:nvPr/>
        </p:nvSpPr>
        <p:spPr>
          <a:xfrm>
            <a:off x="2874026" y="2839758"/>
            <a:ext cx="1802096"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k</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w</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k</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k</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k</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m</a:t>
            </a:r>
            <a:endParaRPr/>
          </a:p>
        </p:txBody>
      </p:sp>
      <p:sp>
        <p:nvSpPr>
          <p:cNvPr id="612" name="Google Shape;612;p51"/>
          <p:cNvSpPr/>
          <p:nvPr/>
        </p:nvSpPr>
        <p:spPr>
          <a:xfrm>
            <a:off x="4868200" y="2938456"/>
            <a:ext cx="1949573"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m</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l</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t</a:t>
            </a:r>
            <a:endParaRPr b="1" sz="4400">
              <a:solidFill>
                <a:srgbClr val="FF0000"/>
              </a:solidFill>
              <a:latin typeface="Arial"/>
              <a:ea typeface="Arial"/>
              <a:cs typeface="Arial"/>
              <a:sym typeface="Arial"/>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ch</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j</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ns</a:t>
            </a:r>
            <a:endParaRPr/>
          </a:p>
        </p:txBody>
      </p:sp>
      <p:sp>
        <p:nvSpPr>
          <p:cNvPr id="613" name="Google Shape;613;p51"/>
          <p:cNvSpPr/>
          <p:nvPr/>
        </p:nvSpPr>
        <p:spPr>
          <a:xfrm>
            <a:off x="7252560" y="2952328"/>
            <a:ext cx="1954381"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gle</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p</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ch</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r</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n</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t</a:t>
            </a:r>
            <a:endParaRPr/>
          </a:p>
        </p:txBody>
      </p:sp>
      <p:sp>
        <p:nvSpPr>
          <p:cNvPr id="614" name="Google Shape;614;p51"/>
          <p:cNvSpPr/>
          <p:nvPr/>
        </p:nvSpPr>
        <p:spPr>
          <a:xfrm>
            <a:off x="9475017" y="2952328"/>
            <a:ext cx="1786066"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cl</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f</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l</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FF0000"/>
                </a:solidFill>
                <a:latin typeface="Arial"/>
                <a:ea typeface="Arial"/>
                <a:cs typeface="Arial"/>
                <a:sym typeface="Arial"/>
              </a:rPr>
              <a:t>ea</a:t>
            </a:r>
            <a:r>
              <a:rPr b="1" lang="en-US" sz="4400">
                <a:solidFill>
                  <a:schemeClr val="dk1"/>
                </a:solidFill>
                <a:latin typeface="Arial"/>
                <a:ea typeface="Arial"/>
                <a:cs typeface="Arial"/>
                <a:sym typeface="Arial"/>
              </a:rPr>
              <a:t>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descr="Background pattern&#10;&#10;Description automatically generated" id="619" name="Google Shape;619;p5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620" name="Google Shape;620;p52"/>
          <p:cNvPicPr preferRelativeResize="0"/>
          <p:nvPr/>
        </p:nvPicPr>
        <p:blipFill rotWithShape="1">
          <a:blip r:embed="rId4">
            <a:alphaModFix/>
          </a:blip>
          <a:srcRect b="0" l="0" r="0" t="0"/>
          <a:stretch/>
        </p:blipFill>
        <p:spPr>
          <a:xfrm>
            <a:off x="-758614" y="-426720"/>
            <a:ext cx="13709227" cy="7711440"/>
          </a:xfrm>
          <a:prstGeom prst="rect">
            <a:avLst/>
          </a:prstGeom>
          <a:noFill/>
          <a:ln>
            <a:noFill/>
          </a:ln>
        </p:spPr>
      </p:pic>
      <p:sp>
        <p:nvSpPr>
          <p:cNvPr id="621" name="Google Shape;621;p52"/>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Words with long oa sound</a:t>
            </a:r>
            <a:endParaRPr/>
          </a:p>
        </p:txBody>
      </p:sp>
      <p:sp>
        <p:nvSpPr>
          <p:cNvPr id="622" name="Google Shape;622;p52"/>
          <p:cNvSpPr/>
          <p:nvPr/>
        </p:nvSpPr>
        <p:spPr>
          <a:xfrm>
            <a:off x="792480" y="1254709"/>
            <a:ext cx="10556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Let’s read the following words with the long oa sounds.</a:t>
            </a:r>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623" name="Google Shape;623;p52"/>
          <p:cNvSpPr/>
          <p:nvPr/>
        </p:nvSpPr>
        <p:spPr>
          <a:xfrm>
            <a:off x="1781368" y="2824552"/>
            <a:ext cx="2031325"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t	</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t</a:t>
            </a:r>
            <a:endParaRPr b="1" sz="4400">
              <a:solidFill>
                <a:srgbClr val="FF0000"/>
              </a:solidFill>
              <a:latin typeface="Arial"/>
              <a:ea typeface="Arial"/>
              <a:cs typeface="Arial"/>
              <a:sym typeface="Arial"/>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g</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t</a:t>
            </a:r>
            <a:endParaRPr b="1" sz="4400">
              <a:solidFill>
                <a:srgbClr val="FF0000"/>
              </a:solidFill>
              <a:latin typeface="Arial"/>
              <a:ea typeface="Arial"/>
              <a:cs typeface="Arial"/>
              <a:sym typeface="Arial"/>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g</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l</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m</a:t>
            </a:r>
            <a:endParaRPr/>
          </a:p>
        </p:txBody>
      </p:sp>
      <p:sp>
        <p:nvSpPr>
          <p:cNvPr id="624" name="Google Shape;624;p52"/>
          <p:cNvSpPr/>
          <p:nvPr/>
        </p:nvSpPr>
        <p:spPr>
          <a:xfrm>
            <a:off x="4801581" y="2839756"/>
            <a:ext cx="1802096"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m</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n</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f</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p</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d</a:t>
            </a:r>
            <a:endParaRPr/>
          </a:p>
        </p:txBody>
      </p:sp>
      <p:sp>
        <p:nvSpPr>
          <p:cNvPr id="625" name="Google Shape;625;p52"/>
          <p:cNvSpPr/>
          <p:nvPr/>
        </p:nvSpPr>
        <p:spPr>
          <a:xfrm>
            <a:off x="8048280" y="2839757"/>
            <a:ext cx="2129109"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fl</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d</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c</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l</a:t>
            </a:r>
            <a:endParaRPr b="1" sz="4400">
              <a:solidFill>
                <a:srgbClr val="FF0000"/>
              </a:solidFill>
              <a:latin typeface="Arial"/>
              <a:ea typeface="Arial"/>
              <a:cs typeface="Arial"/>
              <a:sym typeface="Arial"/>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thr</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t</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oa</a:t>
            </a:r>
            <a:r>
              <a:rPr b="1" lang="en-US" sz="4400">
                <a:solidFill>
                  <a:schemeClr val="dk1"/>
                </a:solidFill>
                <a:latin typeface="Arial"/>
                <a:ea typeface="Arial"/>
                <a:cs typeface="Arial"/>
                <a:sym typeface="Arial"/>
              </a:rPr>
              <a:t>st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descr="Background pattern&#10;&#10;Description automatically generated" id="630" name="Google Shape;630;p5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631" name="Google Shape;631;p53"/>
          <p:cNvPicPr preferRelativeResize="0"/>
          <p:nvPr/>
        </p:nvPicPr>
        <p:blipFill rotWithShape="1">
          <a:blip r:embed="rId4">
            <a:alphaModFix/>
          </a:blip>
          <a:srcRect b="0" l="0" r="0" t="0"/>
          <a:stretch/>
        </p:blipFill>
        <p:spPr>
          <a:xfrm>
            <a:off x="-758614" y="-426720"/>
            <a:ext cx="13709227" cy="7711440"/>
          </a:xfrm>
          <a:prstGeom prst="rect">
            <a:avLst/>
          </a:prstGeom>
          <a:noFill/>
          <a:ln>
            <a:noFill/>
          </a:ln>
        </p:spPr>
      </p:pic>
      <p:sp>
        <p:nvSpPr>
          <p:cNvPr id="632" name="Google Shape;632;p53"/>
          <p:cNvSpPr/>
          <p:nvPr/>
        </p:nvSpPr>
        <p:spPr>
          <a:xfrm>
            <a:off x="914400" y="441669"/>
            <a:ext cx="76962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Ribeye"/>
                <a:ea typeface="Ribeye"/>
                <a:cs typeface="Ribeye"/>
                <a:sym typeface="Ribeye"/>
              </a:rPr>
              <a:t>Words with long ow sound</a:t>
            </a:r>
            <a:endParaRPr/>
          </a:p>
        </p:txBody>
      </p:sp>
      <p:sp>
        <p:nvSpPr>
          <p:cNvPr id="633" name="Google Shape;633;p53"/>
          <p:cNvSpPr/>
          <p:nvPr/>
        </p:nvSpPr>
        <p:spPr>
          <a:xfrm>
            <a:off x="792480" y="1254709"/>
            <a:ext cx="1055624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Arial"/>
                <a:ea typeface="Arial"/>
                <a:cs typeface="Arial"/>
                <a:sym typeface="Arial"/>
              </a:rPr>
              <a:t>Let’s read the following words with the long ow sounds.</a:t>
            </a:r>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a:p>
            <a:pPr indent="0" lvl="0" marL="0" marR="0" rtl="0" algn="l">
              <a:spcBef>
                <a:spcPts val="0"/>
              </a:spcBef>
              <a:spcAft>
                <a:spcPts val="0"/>
              </a:spcAft>
              <a:buNone/>
            </a:pPr>
            <a:r>
              <a:t/>
            </a:r>
            <a:endParaRPr b="1" sz="4000">
              <a:solidFill>
                <a:schemeClr val="dk1"/>
              </a:solidFill>
              <a:latin typeface="Arial"/>
              <a:ea typeface="Arial"/>
              <a:cs typeface="Arial"/>
              <a:sym typeface="Arial"/>
            </a:endParaRPr>
          </a:p>
        </p:txBody>
      </p:sp>
      <p:sp>
        <p:nvSpPr>
          <p:cNvPr id="634" name="Google Shape;634;p53"/>
          <p:cNvSpPr/>
          <p:nvPr/>
        </p:nvSpPr>
        <p:spPr>
          <a:xfrm>
            <a:off x="914400" y="2857784"/>
            <a:ext cx="2031325"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l</a:t>
            </a:r>
            <a:r>
              <a:rPr b="1" lang="en-US" sz="4400">
                <a:solidFill>
                  <a:srgbClr val="FF0000"/>
                </a:solidFill>
                <a:latin typeface="Arial"/>
                <a:ea typeface="Arial"/>
                <a:cs typeface="Arial"/>
                <a:sym typeface="Arial"/>
              </a:rPr>
              <a:t>ow</a:t>
            </a:r>
            <a:endParaRPr b="1" sz="4400">
              <a:solidFill>
                <a:schemeClr val="dk1"/>
              </a:solidFill>
              <a:latin typeface="Arial"/>
              <a:ea typeface="Arial"/>
              <a:cs typeface="Arial"/>
              <a:sym typeface="Arial"/>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r</a:t>
            </a:r>
            <a:r>
              <a:rPr b="1" lang="en-US" sz="4400">
                <a:solidFill>
                  <a:srgbClr val="FF0000"/>
                </a:solidFill>
                <a:latin typeface="Arial"/>
                <a:ea typeface="Arial"/>
                <a:cs typeface="Arial"/>
                <a:sym typeface="Arial"/>
              </a:rPr>
              <a:t>ow</a:t>
            </a:r>
            <a:r>
              <a:rPr b="1" lang="en-US" sz="4400">
                <a:solidFill>
                  <a:schemeClr val="dk1"/>
                </a:solidFill>
                <a:latin typeface="Arial"/>
                <a:ea typeface="Arial"/>
                <a:cs typeface="Arial"/>
                <a:sym typeface="Arial"/>
              </a:rPr>
              <a:t>	</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b</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t</a:t>
            </a:r>
            <a:r>
              <a:rPr b="1" lang="en-US" sz="4400">
                <a:solidFill>
                  <a:srgbClr val="FF0000"/>
                </a:solidFill>
                <a:latin typeface="Arial"/>
                <a:ea typeface="Arial"/>
                <a:cs typeface="Arial"/>
                <a:sym typeface="Arial"/>
              </a:rPr>
              <a:t>ow</a:t>
            </a:r>
            <a:endParaRPr/>
          </a:p>
        </p:txBody>
      </p:sp>
      <p:sp>
        <p:nvSpPr>
          <p:cNvPr id="635" name="Google Shape;635;p53"/>
          <p:cNvSpPr/>
          <p:nvPr/>
        </p:nvSpPr>
        <p:spPr>
          <a:xfrm>
            <a:off x="2945725" y="2839758"/>
            <a:ext cx="1895071"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gl</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sn</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kn</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sh</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sl</a:t>
            </a:r>
            <a:r>
              <a:rPr b="1" lang="en-US" sz="4400">
                <a:solidFill>
                  <a:srgbClr val="FF0000"/>
                </a:solidFill>
                <a:latin typeface="Arial"/>
                <a:ea typeface="Arial"/>
                <a:cs typeface="Arial"/>
                <a:sym typeface="Arial"/>
              </a:rPr>
              <a:t>ow</a:t>
            </a:r>
            <a:endParaRPr/>
          </a:p>
        </p:txBody>
      </p:sp>
      <p:sp>
        <p:nvSpPr>
          <p:cNvPr id="636" name="Google Shape;636;p53"/>
          <p:cNvSpPr/>
          <p:nvPr/>
        </p:nvSpPr>
        <p:spPr>
          <a:xfrm>
            <a:off x="5522271" y="2899231"/>
            <a:ext cx="2193229"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gr</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arr</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bel</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fell</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holl</a:t>
            </a:r>
            <a:r>
              <a:rPr b="1" lang="en-US" sz="4400">
                <a:solidFill>
                  <a:srgbClr val="FF0000"/>
                </a:solidFill>
                <a:latin typeface="Arial"/>
                <a:ea typeface="Arial"/>
                <a:cs typeface="Arial"/>
                <a:sym typeface="Arial"/>
              </a:rPr>
              <a:t>ow</a:t>
            </a:r>
            <a:endParaRPr/>
          </a:p>
        </p:txBody>
      </p:sp>
      <p:sp>
        <p:nvSpPr>
          <p:cNvPr id="637" name="Google Shape;637;p53"/>
          <p:cNvSpPr/>
          <p:nvPr/>
        </p:nvSpPr>
        <p:spPr>
          <a:xfrm>
            <a:off x="8359380" y="2938456"/>
            <a:ext cx="2534668" cy="3477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pill</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foll</a:t>
            </a:r>
            <a:r>
              <a:rPr b="1" lang="en-US" sz="4400">
                <a:solidFill>
                  <a:srgbClr val="FF0000"/>
                </a:solidFill>
                <a:latin typeface="Arial"/>
                <a:ea typeface="Arial"/>
                <a:cs typeface="Arial"/>
                <a:sym typeface="Arial"/>
              </a:rPr>
              <a:t>ow</a:t>
            </a:r>
            <a:endParaRPr b="1" sz="4400">
              <a:solidFill>
                <a:schemeClr val="dk1"/>
              </a:solidFill>
              <a:latin typeface="Arial"/>
              <a:ea typeface="Arial"/>
              <a:cs typeface="Arial"/>
              <a:sym typeface="Arial"/>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wind</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yell</a:t>
            </a:r>
            <a:r>
              <a:rPr b="1" lang="en-US" sz="4400">
                <a:solidFill>
                  <a:srgbClr val="FF0000"/>
                </a:solidFill>
                <a:latin typeface="Arial"/>
                <a:ea typeface="Arial"/>
                <a:cs typeface="Arial"/>
                <a:sym typeface="Arial"/>
              </a:rPr>
              <a:t>ow</a:t>
            </a:r>
            <a:endParaRPr/>
          </a:p>
          <a:p>
            <a:pPr indent="0" lvl="0" marL="0" marR="0" rtl="0" algn="l">
              <a:spcBef>
                <a:spcPts val="0"/>
              </a:spcBef>
              <a:spcAft>
                <a:spcPts val="0"/>
              </a:spcAft>
              <a:buNone/>
            </a:pPr>
            <a:r>
              <a:rPr b="1" lang="en-US" sz="4400">
                <a:solidFill>
                  <a:schemeClr val="dk1"/>
                </a:solidFill>
                <a:latin typeface="Arial"/>
                <a:ea typeface="Arial"/>
                <a:cs typeface="Arial"/>
                <a:sym typeface="Arial"/>
              </a:rPr>
              <a:t>fl</a:t>
            </a:r>
            <a:r>
              <a:rPr b="1" lang="en-US" sz="4400">
                <a:solidFill>
                  <a:srgbClr val="FF0000"/>
                </a:solidFill>
                <a:latin typeface="Arial"/>
                <a:ea typeface="Arial"/>
                <a:cs typeface="Arial"/>
                <a:sym typeface="Arial"/>
              </a:rPr>
              <a:t>ow</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descr="A picture containing line chart&#10;&#10;Description automatically generated" id="642" name="Google Shape;642;p5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643" name="Google Shape;643;p54"/>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644" name="Google Shape;644;p54"/>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3</a:t>
            </a:r>
            <a:endParaRPr/>
          </a:p>
        </p:txBody>
      </p:sp>
      <p:sp>
        <p:nvSpPr>
          <p:cNvPr id="645" name="Google Shape;645;p54"/>
          <p:cNvSpPr/>
          <p:nvPr/>
        </p:nvSpPr>
        <p:spPr>
          <a:xfrm>
            <a:off x="1016000" y="2421261"/>
            <a:ext cx="10502900" cy="2823839"/>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Rockwell"/>
                <a:ea typeface="Rockwell"/>
                <a:cs typeface="Rockwell"/>
                <a:sym typeface="Rockwell"/>
              </a:rPr>
              <a:t>Let’s Practice!</a:t>
            </a:r>
            <a:endParaRPr/>
          </a:p>
        </p:txBody>
      </p:sp>
      <p:sp>
        <p:nvSpPr>
          <p:cNvPr id="646" name="Google Shape;646;p54"/>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descr="Background pattern&#10;&#10;Description automatically generated" id="651" name="Google Shape;651;p5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652" name="Google Shape;652;p55"/>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653" name="Google Shape;653;p55"/>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a:t>
            </a:r>
            <a:endParaRPr/>
          </a:p>
        </p:txBody>
      </p:sp>
      <p:sp>
        <p:nvSpPr>
          <p:cNvPr id="654" name="Google Shape;654;p55"/>
          <p:cNvSpPr txBox="1"/>
          <p:nvPr/>
        </p:nvSpPr>
        <p:spPr>
          <a:xfrm>
            <a:off x="1273175" y="1743498"/>
            <a:ext cx="1001649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Click the pictures with long vowel sound (ee, ea ,oa , and ow)</a:t>
            </a:r>
            <a:endParaRPr/>
          </a:p>
          <a:p>
            <a:pPr indent="0" lvl="0" marL="0" marR="0" rtl="0" algn="ctr">
              <a:spcBef>
                <a:spcPts val="0"/>
              </a:spcBef>
              <a:spcAft>
                <a:spcPts val="0"/>
              </a:spcAft>
              <a:buNone/>
            </a:pPr>
            <a:r>
              <a:rPr lang="en-US" sz="3200">
                <a:solidFill>
                  <a:srgbClr val="7030A0"/>
                </a:solidFill>
                <a:latin typeface="Arial"/>
                <a:ea typeface="Arial"/>
                <a:cs typeface="Arial"/>
                <a:sym typeface="Arial"/>
              </a:rPr>
              <a:t> </a:t>
            </a:r>
            <a:endParaRPr sz="3200">
              <a:solidFill>
                <a:srgbClr val="7030A0"/>
              </a:solidFill>
              <a:latin typeface="Arial"/>
              <a:ea typeface="Arial"/>
              <a:cs typeface="Arial"/>
              <a:sym typeface="Arial"/>
            </a:endParaRPr>
          </a:p>
        </p:txBody>
      </p:sp>
      <p:sp>
        <p:nvSpPr>
          <p:cNvPr id="655" name="Google Shape;655;p55"/>
          <p:cNvSpPr/>
          <p:nvPr/>
        </p:nvSpPr>
        <p:spPr>
          <a:xfrm>
            <a:off x="1109415" y="403809"/>
            <a:ext cx="451758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Practice Time!</a:t>
            </a:r>
            <a:endParaRPr b="1" sz="4400" cap="none">
              <a:solidFill>
                <a:srgbClr val="002060"/>
              </a:solidFill>
              <a:latin typeface="Arial"/>
              <a:ea typeface="Arial"/>
              <a:cs typeface="Arial"/>
              <a:sym typeface="Arial"/>
            </a:endParaRPr>
          </a:p>
        </p:txBody>
      </p:sp>
      <p:pic>
        <p:nvPicPr>
          <p:cNvPr id="656" name="Google Shape;656;p55"/>
          <p:cNvPicPr preferRelativeResize="0"/>
          <p:nvPr/>
        </p:nvPicPr>
        <p:blipFill rotWithShape="1">
          <a:blip r:embed="rId5">
            <a:alphaModFix/>
          </a:blip>
          <a:srcRect b="8322" l="52065" r="7401" t="0"/>
          <a:stretch/>
        </p:blipFill>
        <p:spPr>
          <a:xfrm>
            <a:off x="388703" y="3081808"/>
            <a:ext cx="3075940" cy="391323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descr="A picture containing shape&#10;&#10;Description automatically generated" id="661" name="Google Shape;661;p5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10;&#10;Description automatically generated" id="662" name="Google Shape;662;p56"/>
          <p:cNvPicPr preferRelativeResize="0"/>
          <p:nvPr/>
        </p:nvPicPr>
        <p:blipFill rotWithShape="1">
          <a:blip r:embed="rId4">
            <a:alphaModFix/>
          </a:blip>
          <a:srcRect b="56996" l="0" r="55583" t="0"/>
          <a:stretch/>
        </p:blipFill>
        <p:spPr>
          <a:xfrm>
            <a:off x="4033519" y="2358850"/>
            <a:ext cx="3392147" cy="1847389"/>
          </a:xfrm>
          <a:prstGeom prst="rect">
            <a:avLst/>
          </a:prstGeom>
          <a:noFill/>
          <a:ln>
            <a:noFill/>
          </a:ln>
        </p:spPr>
      </p:pic>
      <p:pic>
        <p:nvPicPr>
          <p:cNvPr descr="A picture containing several&#10;&#10;Description automatically generated" id="663" name="Google Shape;663;p56"/>
          <p:cNvPicPr preferRelativeResize="0"/>
          <p:nvPr/>
        </p:nvPicPr>
        <p:blipFill rotWithShape="1">
          <a:blip r:embed="rId5">
            <a:alphaModFix/>
          </a:blip>
          <a:srcRect b="53779" l="2749" r="70583" t="2073"/>
          <a:stretch/>
        </p:blipFill>
        <p:spPr>
          <a:xfrm>
            <a:off x="558799" y="1983850"/>
            <a:ext cx="3161073" cy="2943750"/>
          </a:xfrm>
          <a:prstGeom prst="rect">
            <a:avLst/>
          </a:prstGeom>
          <a:noFill/>
          <a:ln>
            <a:noFill/>
          </a:ln>
        </p:spPr>
      </p:pic>
      <p:pic>
        <p:nvPicPr>
          <p:cNvPr descr="Logo&#10;&#10;Description automatically generated" id="664" name="Google Shape;664;p56"/>
          <p:cNvPicPr preferRelativeResize="0"/>
          <p:nvPr/>
        </p:nvPicPr>
        <p:blipFill rotWithShape="1">
          <a:blip r:embed="rId6">
            <a:alphaModFix/>
          </a:blip>
          <a:srcRect b="60148" l="0" r="70000" t="0"/>
          <a:stretch/>
        </p:blipFill>
        <p:spPr>
          <a:xfrm>
            <a:off x="7739313" y="2062480"/>
            <a:ext cx="3657600" cy="273304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descr="A picture containing shape&#10;&#10;Description automatically generated" id="669" name="Google Shape;669;p57"/>
          <p:cNvPicPr preferRelativeResize="0"/>
          <p:nvPr/>
        </p:nvPicPr>
        <p:blipFill rotWithShape="1">
          <a:blip r:embed="rId3">
            <a:alphaModFix/>
          </a:blip>
          <a:srcRect b="0" l="0" r="0" t="0"/>
          <a:stretch/>
        </p:blipFill>
        <p:spPr>
          <a:xfrm>
            <a:off x="2" y="338"/>
            <a:ext cx="12192000" cy="6858000"/>
          </a:xfrm>
          <a:prstGeom prst="rect">
            <a:avLst/>
          </a:prstGeom>
          <a:noFill/>
          <a:ln>
            <a:noFill/>
          </a:ln>
        </p:spPr>
      </p:pic>
      <p:pic>
        <p:nvPicPr>
          <p:cNvPr descr="A picture containing several&#10;&#10;Description automatically generated" id="670" name="Google Shape;670;p57"/>
          <p:cNvPicPr preferRelativeResize="0"/>
          <p:nvPr/>
        </p:nvPicPr>
        <p:blipFill rotWithShape="1">
          <a:blip r:embed="rId4">
            <a:alphaModFix/>
          </a:blip>
          <a:srcRect b="51073" l="30488" r="45394" t="2073"/>
          <a:stretch/>
        </p:blipFill>
        <p:spPr>
          <a:xfrm>
            <a:off x="1166648" y="1593642"/>
            <a:ext cx="2858814" cy="3124178"/>
          </a:xfrm>
          <a:prstGeom prst="rect">
            <a:avLst/>
          </a:prstGeom>
          <a:noFill/>
          <a:ln>
            <a:noFill/>
          </a:ln>
        </p:spPr>
      </p:pic>
      <p:pic>
        <p:nvPicPr>
          <p:cNvPr descr="A picture containing text&#10;&#10;Description automatically generated" id="671" name="Google Shape;671;p57"/>
          <p:cNvPicPr preferRelativeResize="0"/>
          <p:nvPr/>
        </p:nvPicPr>
        <p:blipFill rotWithShape="1">
          <a:blip r:embed="rId5">
            <a:alphaModFix/>
          </a:blip>
          <a:srcRect b="42120" l="46686" r="23450" t="1"/>
          <a:stretch/>
        </p:blipFill>
        <p:spPr>
          <a:xfrm>
            <a:off x="4482311" y="2079001"/>
            <a:ext cx="2280745" cy="2486419"/>
          </a:xfrm>
          <a:prstGeom prst="rect">
            <a:avLst/>
          </a:prstGeom>
          <a:noFill/>
          <a:ln>
            <a:noFill/>
          </a:ln>
        </p:spPr>
      </p:pic>
      <p:pic>
        <p:nvPicPr>
          <p:cNvPr descr="A picture containing several&#10;&#10;Description automatically generated" id="672" name="Google Shape;672;p57"/>
          <p:cNvPicPr preferRelativeResize="0"/>
          <p:nvPr/>
        </p:nvPicPr>
        <p:blipFill rotWithShape="1">
          <a:blip r:embed="rId4">
            <a:alphaModFix/>
          </a:blip>
          <a:srcRect b="51073" l="56248" r="924" t="2073"/>
          <a:stretch/>
        </p:blipFill>
        <p:spPr>
          <a:xfrm>
            <a:off x="7115501" y="1866911"/>
            <a:ext cx="5076497" cy="312417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descr="A picture containing shape&#10;&#10;Description automatically generated" id="677" name="Google Shape;677;p5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several&#10;&#10;Description automatically generated" id="678" name="Google Shape;678;p58"/>
          <p:cNvPicPr preferRelativeResize="0"/>
          <p:nvPr/>
        </p:nvPicPr>
        <p:blipFill rotWithShape="1">
          <a:blip r:embed="rId4">
            <a:alphaModFix/>
          </a:blip>
          <a:srcRect b="2936" l="6282" r="69599" t="50209"/>
          <a:stretch/>
        </p:blipFill>
        <p:spPr>
          <a:xfrm>
            <a:off x="536728" y="1593641"/>
            <a:ext cx="2858814" cy="3124178"/>
          </a:xfrm>
          <a:prstGeom prst="rect">
            <a:avLst/>
          </a:prstGeom>
          <a:noFill/>
          <a:ln>
            <a:noFill/>
          </a:ln>
        </p:spPr>
      </p:pic>
      <p:pic>
        <p:nvPicPr>
          <p:cNvPr descr="A picture containing text&#10;&#10;Description automatically generated" id="679" name="Google Shape;679;p58"/>
          <p:cNvPicPr preferRelativeResize="0"/>
          <p:nvPr/>
        </p:nvPicPr>
        <p:blipFill rotWithShape="1">
          <a:blip r:embed="rId5">
            <a:alphaModFix/>
          </a:blip>
          <a:srcRect b="257" l="100" r="59369" t="41863"/>
          <a:stretch/>
        </p:blipFill>
        <p:spPr>
          <a:xfrm>
            <a:off x="4060672" y="1912520"/>
            <a:ext cx="3095296" cy="2486419"/>
          </a:xfrm>
          <a:prstGeom prst="rect">
            <a:avLst/>
          </a:prstGeom>
          <a:noFill/>
          <a:ln>
            <a:noFill/>
          </a:ln>
        </p:spPr>
      </p:pic>
      <p:pic>
        <p:nvPicPr>
          <p:cNvPr descr="Logo&#10;&#10;Description automatically generated" id="680" name="Google Shape;680;p58"/>
          <p:cNvPicPr preferRelativeResize="0"/>
          <p:nvPr/>
        </p:nvPicPr>
        <p:blipFill rotWithShape="1">
          <a:blip r:embed="rId6">
            <a:alphaModFix/>
          </a:blip>
          <a:srcRect b="50222" l="36496" r="37170" t="-1"/>
          <a:stretch/>
        </p:blipFill>
        <p:spPr>
          <a:xfrm>
            <a:off x="8068704" y="1448849"/>
            <a:ext cx="3210560" cy="341376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descr="Background pattern&#10;&#10;Description automatically generated" id="685" name="Google Shape;685;p5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686" name="Google Shape;686;p59"/>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687" name="Google Shape;687;p59"/>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a:t>
            </a:r>
            <a:endParaRPr/>
          </a:p>
        </p:txBody>
      </p:sp>
      <p:sp>
        <p:nvSpPr>
          <p:cNvPr id="688" name="Google Shape;688;p59"/>
          <p:cNvSpPr txBox="1"/>
          <p:nvPr/>
        </p:nvSpPr>
        <p:spPr>
          <a:xfrm>
            <a:off x="1273175" y="1743498"/>
            <a:ext cx="1001649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Click the words with long vowel sound (ee, ea ,oa , and ow)</a:t>
            </a:r>
            <a:endParaRPr/>
          </a:p>
          <a:p>
            <a:pPr indent="0" lvl="0" marL="0" marR="0" rtl="0" algn="ctr">
              <a:spcBef>
                <a:spcPts val="0"/>
              </a:spcBef>
              <a:spcAft>
                <a:spcPts val="0"/>
              </a:spcAft>
              <a:buNone/>
            </a:pPr>
            <a:r>
              <a:rPr lang="en-US" sz="3200">
                <a:solidFill>
                  <a:srgbClr val="7030A0"/>
                </a:solidFill>
                <a:latin typeface="Arial"/>
                <a:ea typeface="Arial"/>
                <a:cs typeface="Arial"/>
                <a:sym typeface="Arial"/>
              </a:rPr>
              <a:t> </a:t>
            </a:r>
            <a:endParaRPr sz="3200">
              <a:solidFill>
                <a:srgbClr val="7030A0"/>
              </a:solidFill>
              <a:latin typeface="Arial"/>
              <a:ea typeface="Arial"/>
              <a:cs typeface="Arial"/>
              <a:sym typeface="Arial"/>
            </a:endParaRPr>
          </a:p>
        </p:txBody>
      </p:sp>
      <p:sp>
        <p:nvSpPr>
          <p:cNvPr id="689" name="Google Shape;689;p59"/>
          <p:cNvSpPr/>
          <p:nvPr/>
        </p:nvSpPr>
        <p:spPr>
          <a:xfrm>
            <a:off x="1109415" y="403809"/>
            <a:ext cx="451758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Practice Time!</a:t>
            </a:r>
            <a:endParaRPr b="1" sz="4400" cap="none">
              <a:solidFill>
                <a:srgbClr val="002060"/>
              </a:solidFill>
              <a:latin typeface="Arial"/>
              <a:ea typeface="Arial"/>
              <a:cs typeface="Arial"/>
              <a:sym typeface="Arial"/>
            </a:endParaRPr>
          </a:p>
        </p:txBody>
      </p:sp>
      <p:pic>
        <p:nvPicPr>
          <p:cNvPr id="690" name="Google Shape;690;p59"/>
          <p:cNvPicPr preferRelativeResize="0"/>
          <p:nvPr/>
        </p:nvPicPr>
        <p:blipFill rotWithShape="1">
          <a:blip r:embed="rId5">
            <a:alphaModFix/>
          </a:blip>
          <a:srcRect b="8322" l="52065" r="7401" t="0"/>
          <a:stretch/>
        </p:blipFill>
        <p:spPr>
          <a:xfrm>
            <a:off x="388703" y="3081808"/>
            <a:ext cx="3075940" cy="39132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A picture containing line chart&#10;&#10;Description automatically generated" id="142" name="Google Shape;142;p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43" name="Google Shape;143;p6"/>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44" name="Google Shape;144;p6"/>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800" u="none" cap="none" strike="noStrike">
                <a:solidFill>
                  <a:schemeClr val="lt1"/>
                </a:solidFill>
                <a:latin typeface="Rockwell"/>
                <a:ea typeface="Rockwell"/>
                <a:cs typeface="Rockwell"/>
                <a:sym typeface="Rockwell"/>
              </a:rPr>
              <a:t>Day 1</a:t>
            </a:r>
            <a:endParaRPr/>
          </a:p>
        </p:txBody>
      </p:sp>
      <p:sp>
        <p:nvSpPr>
          <p:cNvPr id="145" name="Google Shape;145;p6"/>
          <p:cNvSpPr/>
          <p:nvPr/>
        </p:nvSpPr>
        <p:spPr>
          <a:xfrm>
            <a:off x="3733800" y="2960914"/>
            <a:ext cx="4279900" cy="1547586"/>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4800" u="sng" cap="none" strike="noStrike">
                <a:solidFill>
                  <a:schemeClr val="lt1"/>
                </a:solidFill>
                <a:latin typeface="Rockwell"/>
                <a:ea typeface="Rockwell"/>
                <a:cs typeface="Rockwell"/>
                <a:sym typeface="Rockwell"/>
                <a:hlinkClick action="ppaction://hlinkshowjump?jump=nextslide">
                  <a:extLst>
                    <a:ext uri="{A12FA001-AC4F-418D-AE19-62706E023703}">
                      <ahyp:hlinkClr val="tx"/>
                    </a:ext>
                  </a:extLst>
                </a:hlinkClick>
              </a:rPr>
              <a:t>Let’s PLAY</a:t>
            </a:r>
            <a:endParaRPr b="1" i="0" sz="4800" u="none" cap="none" strike="noStrike">
              <a:solidFill>
                <a:schemeClr val="lt1"/>
              </a:solidFill>
              <a:latin typeface="Rockwell"/>
              <a:ea typeface="Rockwell"/>
              <a:cs typeface="Rockwell"/>
              <a:sym typeface="Rockwell"/>
            </a:endParaRPr>
          </a:p>
        </p:txBody>
      </p:sp>
      <p:sp>
        <p:nvSpPr>
          <p:cNvPr id="146" name="Google Shape;146;p6"/>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600" u="sng" cap="none" strike="noStrike">
                <a:solidFill>
                  <a:schemeClr val="lt1"/>
                </a:solidFill>
                <a:latin typeface="Rockwell"/>
                <a:ea typeface="Rockwell"/>
                <a:cs typeface="Rockwell"/>
                <a:sym typeface="Rockwell"/>
                <a:hlinkClick action="ppaction://hlinkshowjump?jump=previousslide">
                  <a:extLst>
                    <a:ext uri="{A12FA001-AC4F-418D-AE19-62706E023703}">
                      <ahyp:hlinkClr val="tx"/>
                    </a:ext>
                  </a:extLst>
                </a:hlinkClick>
              </a:rPr>
              <a:t>BACK</a:t>
            </a:r>
            <a:endParaRPr b="1" i="0" sz="800" u="none" cap="none" strike="noStrike">
              <a:solidFill>
                <a:schemeClr val="lt1"/>
              </a:solidFill>
              <a:latin typeface="Rockwell"/>
              <a:ea typeface="Rockwell"/>
              <a:cs typeface="Rockwell"/>
              <a:sym typeface="Rockwe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descr="A picture containing shape&#10;&#10;Description automatically generated" id="695" name="Google Shape;695;p6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696" name="Google Shape;696;p60"/>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sp>
        <p:nvSpPr>
          <p:cNvPr id="697" name="Google Shape;697;p60"/>
          <p:cNvSpPr/>
          <p:nvPr/>
        </p:nvSpPr>
        <p:spPr>
          <a:xfrm>
            <a:off x="1528761" y="1629104"/>
            <a:ext cx="141897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see</a:t>
            </a:r>
            <a:endParaRPr/>
          </a:p>
        </p:txBody>
      </p:sp>
      <p:sp>
        <p:nvSpPr>
          <p:cNvPr id="698" name="Google Shape;698;p60"/>
          <p:cNvSpPr/>
          <p:nvPr/>
        </p:nvSpPr>
        <p:spPr>
          <a:xfrm>
            <a:off x="1466244" y="2929584"/>
            <a:ext cx="154401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Arial"/>
                <a:ea typeface="Arial"/>
                <a:cs typeface="Arial"/>
                <a:sym typeface="Arial"/>
              </a:rPr>
              <a:t>bad</a:t>
            </a:r>
            <a:endParaRPr b="0" sz="5400" cap="none">
              <a:solidFill>
                <a:schemeClr val="lt1"/>
              </a:solidFill>
              <a:latin typeface="Arial"/>
              <a:ea typeface="Arial"/>
              <a:cs typeface="Arial"/>
              <a:sym typeface="Arial"/>
            </a:endParaRPr>
          </a:p>
        </p:txBody>
      </p:sp>
      <p:sp>
        <p:nvSpPr>
          <p:cNvPr id="699" name="Google Shape;699;p60"/>
          <p:cNvSpPr/>
          <p:nvPr/>
        </p:nvSpPr>
        <p:spPr>
          <a:xfrm>
            <a:off x="4930266" y="1698995"/>
            <a:ext cx="241284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beach</a:t>
            </a:r>
            <a:endParaRPr/>
          </a:p>
        </p:txBody>
      </p:sp>
      <p:sp>
        <p:nvSpPr>
          <p:cNvPr id="700" name="Google Shape;700;p60"/>
          <p:cNvSpPr/>
          <p:nvPr/>
        </p:nvSpPr>
        <p:spPr>
          <a:xfrm>
            <a:off x="9394750" y="1729475"/>
            <a:ext cx="119936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fat</a:t>
            </a:r>
            <a:endParaRPr/>
          </a:p>
        </p:txBody>
      </p:sp>
      <p:sp>
        <p:nvSpPr>
          <p:cNvPr id="701" name="Google Shape;701;p60"/>
          <p:cNvSpPr/>
          <p:nvPr/>
        </p:nvSpPr>
        <p:spPr>
          <a:xfrm>
            <a:off x="1253046" y="4210797"/>
            <a:ext cx="197041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show</a:t>
            </a:r>
            <a:endParaRPr/>
          </a:p>
        </p:txBody>
      </p:sp>
      <p:pic>
        <p:nvPicPr>
          <p:cNvPr descr="Shape, arrow, rectangle&#10;&#10;Description automatically generated" id="702" name="Google Shape;702;p60"/>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sp>
        <p:nvSpPr>
          <p:cNvPr id="703" name="Google Shape;703;p60"/>
          <p:cNvSpPr/>
          <p:nvPr/>
        </p:nvSpPr>
        <p:spPr>
          <a:xfrm>
            <a:off x="9127050" y="4240048"/>
            <a:ext cx="173477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boat</a:t>
            </a:r>
            <a:endParaRPr/>
          </a:p>
        </p:txBody>
      </p:sp>
      <p:pic>
        <p:nvPicPr>
          <p:cNvPr descr="Shape, arrow, rectangle&#10;&#10;Description automatically generated" id="704" name="Google Shape;704;p60"/>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705" name="Google Shape;705;p60"/>
          <p:cNvSpPr/>
          <p:nvPr/>
        </p:nvSpPr>
        <p:spPr>
          <a:xfrm>
            <a:off x="5189342" y="2899104"/>
            <a:ext cx="181331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glow</a:t>
            </a:r>
            <a:endParaRPr/>
          </a:p>
        </p:txBody>
      </p:sp>
      <p:sp>
        <p:nvSpPr>
          <p:cNvPr id="706" name="Google Shape;706;p60"/>
          <p:cNvSpPr/>
          <p:nvPr/>
        </p:nvSpPr>
        <p:spPr>
          <a:xfrm>
            <a:off x="9180140" y="2858464"/>
            <a:ext cx="154721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cup</a:t>
            </a:r>
            <a:endParaRPr/>
          </a:p>
        </p:txBody>
      </p:sp>
      <p:pic>
        <p:nvPicPr>
          <p:cNvPr descr="A picture containing light&#10;&#10;Description automatically generated" id="707" name="Google Shape;707;p60"/>
          <p:cNvPicPr preferRelativeResize="0"/>
          <p:nvPr/>
        </p:nvPicPr>
        <p:blipFill rotWithShape="1">
          <a:blip r:embed="rId5">
            <a:alphaModFix/>
          </a:blip>
          <a:srcRect b="49999" l="9000" r="9667" t="8297"/>
          <a:stretch/>
        </p:blipFill>
        <p:spPr>
          <a:xfrm>
            <a:off x="4468273" y="1698466"/>
            <a:ext cx="3294272" cy="950141"/>
          </a:xfrm>
          <a:prstGeom prst="rect">
            <a:avLst/>
          </a:prstGeom>
          <a:noFill/>
          <a:ln>
            <a:noFill/>
          </a:ln>
        </p:spPr>
      </p:pic>
      <p:pic>
        <p:nvPicPr>
          <p:cNvPr descr="A picture containing light&#10;&#10;Description automatically generated" id="708" name="Google Shape;708;p60"/>
          <p:cNvPicPr preferRelativeResize="0"/>
          <p:nvPr/>
        </p:nvPicPr>
        <p:blipFill rotWithShape="1">
          <a:blip r:embed="rId5">
            <a:alphaModFix/>
          </a:blip>
          <a:srcRect b="2730" l="9000" r="9667" t="52521"/>
          <a:stretch/>
        </p:blipFill>
        <p:spPr>
          <a:xfrm>
            <a:off x="8306613" y="1689965"/>
            <a:ext cx="3294272" cy="1019503"/>
          </a:xfrm>
          <a:prstGeom prst="rect">
            <a:avLst/>
          </a:prstGeom>
          <a:noFill/>
          <a:ln>
            <a:noFill/>
          </a:ln>
        </p:spPr>
      </p:pic>
      <p:pic>
        <p:nvPicPr>
          <p:cNvPr descr="A picture containing light&#10;&#10;Description automatically generated" id="709" name="Google Shape;709;p60"/>
          <p:cNvPicPr preferRelativeResize="0"/>
          <p:nvPr/>
        </p:nvPicPr>
        <p:blipFill rotWithShape="1">
          <a:blip r:embed="rId5">
            <a:alphaModFix/>
          </a:blip>
          <a:srcRect b="2730" l="9000" r="9667" t="52521"/>
          <a:stretch/>
        </p:blipFill>
        <p:spPr>
          <a:xfrm>
            <a:off x="591114" y="2897172"/>
            <a:ext cx="3294272" cy="1019503"/>
          </a:xfrm>
          <a:prstGeom prst="rect">
            <a:avLst/>
          </a:prstGeom>
          <a:noFill/>
          <a:ln>
            <a:noFill/>
          </a:ln>
        </p:spPr>
      </p:pic>
      <p:pic>
        <p:nvPicPr>
          <p:cNvPr descr="A picture containing light&#10;&#10;Description automatically generated" id="710" name="Google Shape;710;p60"/>
          <p:cNvPicPr preferRelativeResize="0"/>
          <p:nvPr/>
        </p:nvPicPr>
        <p:blipFill rotWithShape="1">
          <a:blip r:embed="rId5">
            <a:alphaModFix/>
          </a:blip>
          <a:srcRect b="49999" l="9000" r="9667" t="8297"/>
          <a:stretch/>
        </p:blipFill>
        <p:spPr>
          <a:xfrm>
            <a:off x="8306613" y="2897172"/>
            <a:ext cx="3294272" cy="950141"/>
          </a:xfrm>
          <a:prstGeom prst="rect">
            <a:avLst/>
          </a:prstGeom>
          <a:noFill/>
          <a:ln>
            <a:noFill/>
          </a:ln>
        </p:spPr>
      </p:pic>
      <p:pic>
        <p:nvPicPr>
          <p:cNvPr descr="A picture containing light&#10;&#10;Description automatically generated" id="711" name="Google Shape;711;p60"/>
          <p:cNvPicPr preferRelativeResize="0"/>
          <p:nvPr/>
        </p:nvPicPr>
        <p:blipFill rotWithShape="1">
          <a:blip r:embed="rId5">
            <a:alphaModFix/>
          </a:blip>
          <a:srcRect b="49999" l="9000" r="9667" t="8297"/>
          <a:stretch/>
        </p:blipFill>
        <p:spPr>
          <a:xfrm>
            <a:off x="578068" y="4165240"/>
            <a:ext cx="3294272" cy="950141"/>
          </a:xfrm>
          <a:prstGeom prst="rect">
            <a:avLst/>
          </a:prstGeom>
          <a:noFill/>
          <a:ln>
            <a:noFill/>
          </a:ln>
        </p:spPr>
      </p:pic>
      <p:pic>
        <p:nvPicPr>
          <p:cNvPr descr="A picture containing light&#10;&#10;Description automatically generated" id="712" name="Google Shape;712;p60"/>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713" name="Google Shape;713;p60"/>
          <p:cNvSpPr/>
          <p:nvPr/>
        </p:nvSpPr>
        <p:spPr>
          <a:xfrm>
            <a:off x="5223472" y="4181524"/>
            <a:ext cx="170591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rain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descr="A picture containing shape&#10;&#10;Description automatically generated" id="718" name="Google Shape;718;p6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719" name="Google Shape;719;p61"/>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sp>
        <p:nvSpPr>
          <p:cNvPr id="720" name="Google Shape;720;p61"/>
          <p:cNvSpPr/>
          <p:nvPr/>
        </p:nvSpPr>
        <p:spPr>
          <a:xfrm>
            <a:off x="1005381" y="1629104"/>
            <a:ext cx="246574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arrow</a:t>
            </a:r>
            <a:endParaRPr/>
          </a:p>
        </p:txBody>
      </p:sp>
      <p:pic>
        <p:nvPicPr>
          <p:cNvPr descr="Shape, arrow, rectangle&#10;&#10;Description automatically generated" id="721" name="Google Shape;721;p61"/>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sp>
        <p:nvSpPr>
          <p:cNvPr id="722" name="Google Shape;722;p61"/>
          <p:cNvSpPr/>
          <p:nvPr/>
        </p:nvSpPr>
        <p:spPr>
          <a:xfrm>
            <a:off x="9108616" y="4240048"/>
            <a:ext cx="177164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bead</a:t>
            </a:r>
            <a:endParaRPr/>
          </a:p>
        </p:txBody>
      </p:sp>
      <p:pic>
        <p:nvPicPr>
          <p:cNvPr descr="Shape, arrow, rectangle&#10;&#10;Description automatically generated" id="723" name="Google Shape;723;p61"/>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724" name="Google Shape;724;p61"/>
          <p:cNvSpPr/>
          <p:nvPr/>
        </p:nvSpPr>
        <p:spPr>
          <a:xfrm>
            <a:off x="5189342" y="2899104"/>
            <a:ext cx="181331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glow</a:t>
            </a:r>
            <a:endParaRPr/>
          </a:p>
        </p:txBody>
      </p:sp>
      <p:pic>
        <p:nvPicPr>
          <p:cNvPr descr="A picture containing light&#10;&#10;Description automatically generated" id="725" name="Google Shape;725;p61"/>
          <p:cNvPicPr preferRelativeResize="0"/>
          <p:nvPr/>
        </p:nvPicPr>
        <p:blipFill rotWithShape="1">
          <a:blip r:embed="rId5">
            <a:alphaModFix/>
          </a:blip>
          <a:srcRect b="49999" l="9000" r="9667" t="8297"/>
          <a:stretch/>
        </p:blipFill>
        <p:spPr>
          <a:xfrm>
            <a:off x="4446509" y="1698466"/>
            <a:ext cx="3294272" cy="950141"/>
          </a:xfrm>
          <a:prstGeom prst="rect">
            <a:avLst/>
          </a:prstGeom>
          <a:noFill/>
          <a:ln>
            <a:noFill/>
          </a:ln>
        </p:spPr>
      </p:pic>
      <p:pic>
        <p:nvPicPr>
          <p:cNvPr descr="A picture containing light&#10;&#10;Description automatically generated" id="726" name="Google Shape;726;p61"/>
          <p:cNvPicPr preferRelativeResize="0"/>
          <p:nvPr/>
        </p:nvPicPr>
        <p:blipFill rotWithShape="1">
          <a:blip r:embed="rId5">
            <a:alphaModFix/>
          </a:blip>
          <a:srcRect b="2730" l="9000" r="9667" t="52521"/>
          <a:stretch/>
        </p:blipFill>
        <p:spPr>
          <a:xfrm>
            <a:off x="590127" y="2919248"/>
            <a:ext cx="3294272" cy="1019503"/>
          </a:xfrm>
          <a:prstGeom prst="rect">
            <a:avLst/>
          </a:prstGeom>
          <a:noFill/>
          <a:ln>
            <a:noFill/>
          </a:ln>
        </p:spPr>
      </p:pic>
      <p:pic>
        <p:nvPicPr>
          <p:cNvPr descr="A picture containing light&#10;&#10;Description automatically generated" id="727" name="Google Shape;727;p61"/>
          <p:cNvPicPr preferRelativeResize="0"/>
          <p:nvPr/>
        </p:nvPicPr>
        <p:blipFill rotWithShape="1">
          <a:blip r:embed="rId5">
            <a:alphaModFix/>
          </a:blip>
          <a:srcRect b="2730" l="9000" r="9667" t="52521"/>
          <a:stretch/>
        </p:blipFill>
        <p:spPr>
          <a:xfrm>
            <a:off x="8288856" y="1663784"/>
            <a:ext cx="3294272" cy="1019503"/>
          </a:xfrm>
          <a:prstGeom prst="rect">
            <a:avLst/>
          </a:prstGeom>
          <a:noFill/>
          <a:ln>
            <a:noFill/>
          </a:ln>
        </p:spPr>
      </p:pic>
      <p:pic>
        <p:nvPicPr>
          <p:cNvPr descr="A picture containing light&#10;&#10;Description automatically generated" id="728" name="Google Shape;728;p61"/>
          <p:cNvPicPr preferRelativeResize="0"/>
          <p:nvPr/>
        </p:nvPicPr>
        <p:blipFill rotWithShape="1">
          <a:blip r:embed="rId5">
            <a:alphaModFix/>
          </a:blip>
          <a:srcRect b="49999" l="9000" r="9667" t="8297"/>
          <a:stretch/>
        </p:blipFill>
        <p:spPr>
          <a:xfrm>
            <a:off x="8288856" y="2893144"/>
            <a:ext cx="3294272" cy="950141"/>
          </a:xfrm>
          <a:prstGeom prst="rect">
            <a:avLst/>
          </a:prstGeom>
          <a:noFill/>
          <a:ln>
            <a:noFill/>
          </a:ln>
        </p:spPr>
      </p:pic>
      <p:pic>
        <p:nvPicPr>
          <p:cNvPr descr="A picture containing light&#10;&#10;Description automatically generated" id="729" name="Google Shape;729;p61"/>
          <p:cNvPicPr preferRelativeResize="0"/>
          <p:nvPr/>
        </p:nvPicPr>
        <p:blipFill rotWithShape="1">
          <a:blip r:embed="rId5">
            <a:alphaModFix/>
          </a:blip>
          <a:srcRect b="49999" l="9000" r="9667" t="8297"/>
          <a:stretch/>
        </p:blipFill>
        <p:spPr>
          <a:xfrm>
            <a:off x="657895" y="4138448"/>
            <a:ext cx="3294272" cy="950141"/>
          </a:xfrm>
          <a:prstGeom prst="rect">
            <a:avLst/>
          </a:prstGeom>
          <a:noFill/>
          <a:ln>
            <a:noFill/>
          </a:ln>
        </p:spPr>
      </p:pic>
      <p:pic>
        <p:nvPicPr>
          <p:cNvPr descr="A picture containing light&#10;&#10;Description automatically generated" id="730" name="Google Shape;730;p61"/>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731" name="Google Shape;731;p61"/>
          <p:cNvSpPr/>
          <p:nvPr/>
        </p:nvSpPr>
        <p:spPr>
          <a:xfrm>
            <a:off x="4983823" y="4181524"/>
            <a:ext cx="218521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team</a:t>
            </a:r>
            <a:endParaRPr/>
          </a:p>
        </p:txBody>
      </p:sp>
      <p:sp>
        <p:nvSpPr>
          <p:cNvPr id="732" name="Google Shape;732;p61"/>
          <p:cNvSpPr/>
          <p:nvPr/>
        </p:nvSpPr>
        <p:spPr>
          <a:xfrm>
            <a:off x="1290412" y="2964264"/>
            <a:ext cx="185499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read</a:t>
            </a:r>
            <a:endParaRPr/>
          </a:p>
        </p:txBody>
      </p:sp>
      <p:sp>
        <p:nvSpPr>
          <p:cNvPr id="733" name="Google Shape;733;p61"/>
          <p:cNvSpPr/>
          <p:nvPr/>
        </p:nvSpPr>
        <p:spPr>
          <a:xfrm>
            <a:off x="5158954" y="1737795"/>
            <a:ext cx="1935145"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foam</a:t>
            </a:r>
            <a:endParaRPr/>
          </a:p>
        </p:txBody>
      </p:sp>
      <p:sp>
        <p:nvSpPr>
          <p:cNvPr id="734" name="Google Shape;734;p61"/>
          <p:cNvSpPr/>
          <p:nvPr/>
        </p:nvSpPr>
        <p:spPr>
          <a:xfrm>
            <a:off x="8672599" y="1663784"/>
            <a:ext cx="232788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moon</a:t>
            </a:r>
            <a:endParaRPr/>
          </a:p>
        </p:txBody>
      </p:sp>
      <p:sp>
        <p:nvSpPr>
          <p:cNvPr id="735" name="Google Shape;735;p61"/>
          <p:cNvSpPr/>
          <p:nvPr/>
        </p:nvSpPr>
        <p:spPr>
          <a:xfrm>
            <a:off x="9035745" y="2852937"/>
            <a:ext cx="180049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gem</a:t>
            </a:r>
            <a:endParaRPr/>
          </a:p>
        </p:txBody>
      </p:sp>
      <p:sp>
        <p:nvSpPr>
          <p:cNvPr id="736" name="Google Shape;736;p61"/>
          <p:cNvSpPr/>
          <p:nvPr/>
        </p:nvSpPr>
        <p:spPr>
          <a:xfrm>
            <a:off x="1605160" y="4130558"/>
            <a:ext cx="139974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car</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descr="A picture containing shape&#10;&#10;Description automatically generated" id="741" name="Google Shape;741;p6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742" name="Google Shape;742;p62"/>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sp>
        <p:nvSpPr>
          <p:cNvPr id="743" name="Google Shape;743;p62"/>
          <p:cNvSpPr/>
          <p:nvPr/>
        </p:nvSpPr>
        <p:spPr>
          <a:xfrm>
            <a:off x="1420560" y="1629104"/>
            <a:ext cx="163538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flag</a:t>
            </a:r>
            <a:endParaRPr/>
          </a:p>
        </p:txBody>
      </p:sp>
      <p:pic>
        <p:nvPicPr>
          <p:cNvPr descr="Shape, arrow, rectangle&#10;&#10;Description automatically generated" id="744" name="Google Shape;744;p62"/>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sp>
        <p:nvSpPr>
          <p:cNvPr id="745" name="Google Shape;745;p62"/>
          <p:cNvSpPr/>
          <p:nvPr/>
        </p:nvSpPr>
        <p:spPr>
          <a:xfrm>
            <a:off x="9190370" y="4240048"/>
            <a:ext cx="160813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blue</a:t>
            </a:r>
            <a:endParaRPr b="0" sz="4800" cap="none">
              <a:solidFill>
                <a:schemeClr val="lt1"/>
              </a:solidFill>
              <a:latin typeface="Arial"/>
              <a:ea typeface="Arial"/>
              <a:cs typeface="Arial"/>
              <a:sym typeface="Arial"/>
            </a:endParaRPr>
          </a:p>
        </p:txBody>
      </p:sp>
      <p:pic>
        <p:nvPicPr>
          <p:cNvPr descr="Shape, arrow, rectangle&#10;&#10;Description automatically generated" id="746" name="Google Shape;746;p62"/>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747" name="Google Shape;747;p62"/>
          <p:cNvSpPr/>
          <p:nvPr/>
        </p:nvSpPr>
        <p:spPr>
          <a:xfrm>
            <a:off x="5114001" y="2899104"/>
            <a:ext cx="19640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meat</a:t>
            </a:r>
            <a:endParaRPr/>
          </a:p>
        </p:txBody>
      </p:sp>
      <p:pic>
        <p:nvPicPr>
          <p:cNvPr descr="A picture containing light&#10;&#10;Description automatically generated" id="748" name="Google Shape;748;p62"/>
          <p:cNvPicPr preferRelativeResize="0"/>
          <p:nvPr/>
        </p:nvPicPr>
        <p:blipFill rotWithShape="1">
          <a:blip r:embed="rId5">
            <a:alphaModFix/>
          </a:blip>
          <a:srcRect b="49999" l="9000" r="9667" t="8297"/>
          <a:stretch/>
        </p:blipFill>
        <p:spPr>
          <a:xfrm>
            <a:off x="4446509" y="1698466"/>
            <a:ext cx="3294272" cy="950141"/>
          </a:xfrm>
          <a:prstGeom prst="rect">
            <a:avLst/>
          </a:prstGeom>
          <a:noFill/>
          <a:ln>
            <a:noFill/>
          </a:ln>
        </p:spPr>
      </p:pic>
      <p:pic>
        <p:nvPicPr>
          <p:cNvPr descr="A picture containing light&#10;&#10;Description automatically generated" id="749" name="Google Shape;749;p62"/>
          <p:cNvPicPr preferRelativeResize="0"/>
          <p:nvPr/>
        </p:nvPicPr>
        <p:blipFill rotWithShape="1">
          <a:blip r:embed="rId5">
            <a:alphaModFix/>
          </a:blip>
          <a:srcRect b="2730" l="9000" r="9667" t="52521"/>
          <a:stretch/>
        </p:blipFill>
        <p:spPr>
          <a:xfrm>
            <a:off x="590127" y="2919248"/>
            <a:ext cx="3294272" cy="1019503"/>
          </a:xfrm>
          <a:prstGeom prst="rect">
            <a:avLst/>
          </a:prstGeom>
          <a:noFill/>
          <a:ln>
            <a:noFill/>
          </a:ln>
        </p:spPr>
      </p:pic>
      <p:pic>
        <p:nvPicPr>
          <p:cNvPr descr="A picture containing light&#10;&#10;Description automatically generated" id="750" name="Google Shape;750;p62"/>
          <p:cNvPicPr preferRelativeResize="0"/>
          <p:nvPr/>
        </p:nvPicPr>
        <p:blipFill rotWithShape="1">
          <a:blip r:embed="rId5">
            <a:alphaModFix/>
          </a:blip>
          <a:srcRect b="2730" l="9000" r="9667" t="52521"/>
          <a:stretch/>
        </p:blipFill>
        <p:spPr>
          <a:xfrm>
            <a:off x="8288856" y="1663784"/>
            <a:ext cx="3294272" cy="1019503"/>
          </a:xfrm>
          <a:prstGeom prst="rect">
            <a:avLst/>
          </a:prstGeom>
          <a:noFill/>
          <a:ln>
            <a:noFill/>
          </a:ln>
        </p:spPr>
      </p:pic>
      <p:pic>
        <p:nvPicPr>
          <p:cNvPr descr="A picture containing light&#10;&#10;Description automatically generated" id="751" name="Google Shape;751;p62"/>
          <p:cNvPicPr preferRelativeResize="0"/>
          <p:nvPr/>
        </p:nvPicPr>
        <p:blipFill rotWithShape="1">
          <a:blip r:embed="rId5">
            <a:alphaModFix/>
          </a:blip>
          <a:srcRect b="49999" l="9000" r="9667" t="8297"/>
          <a:stretch/>
        </p:blipFill>
        <p:spPr>
          <a:xfrm>
            <a:off x="8288856" y="2893144"/>
            <a:ext cx="3294272" cy="950141"/>
          </a:xfrm>
          <a:prstGeom prst="rect">
            <a:avLst/>
          </a:prstGeom>
          <a:noFill/>
          <a:ln>
            <a:noFill/>
          </a:ln>
        </p:spPr>
      </p:pic>
      <p:pic>
        <p:nvPicPr>
          <p:cNvPr descr="A picture containing light&#10;&#10;Description automatically generated" id="752" name="Google Shape;752;p62"/>
          <p:cNvPicPr preferRelativeResize="0"/>
          <p:nvPr/>
        </p:nvPicPr>
        <p:blipFill rotWithShape="1">
          <a:blip r:embed="rId5">
            <a:alphaModFix/>
          </a:blip>
          <a:srcRect b="49999" l="9000" r="9667" t="8297"/>
          <a:stretch/>
        </p:blipFill>
        <p:spPr>
          <a:xfrm>
            <a:off x="657895" y="4138448"/>
            <a:ext cx="3294272" cy="950141"/>
          </a:xfrm>
          <a:prstGeom prst="rect">
            <a:avLst/>
          </a:prstGeom>
          <a:noFill/>
          <a:ln>
            <a:noFill/>
          </a:ln>
        </p:spPr>
      </p:pic>
      <p:pic>
        <p:nvPicPr>
          <p:cNvPr descr="A picture containing light&#10;&#10;Description automatically generated" id="753" name="Google Shape;753;p62"/>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754" name="Google Shape;754;p62"/>
          <p:cNvSpPr/>
          <p:nvPr/>
        </p:nvSpPr>
        <p:spPr>
          <a:xfrm>
            <a:off x="5151338" y="4181524"/>
            <a:ext cx="18501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crab</a:t>
            </a:r>
            <a:endParaRPr/>
          </a:p>
        </p:txBody>
      </p:sp>
      <p:sp>
        <p:nvSpPr>
          <p:cNvPr id="755" name="Google Shape;755;p62"/>
          <p:cNvSpPr/>
          <p:nvPr/>
        </p:nvSpPr>
        <p:spPr>
          <a:xfrm>
            <a:off x="1491589" y="2964264"/>
            <a:ext cx="145264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sea</a:t>
            </a:r>
            <a:endParaRPr/>
          </a:p>
        </p:txBody>
      </p:sp>
      <p:sp>
        <p:nvSpPr>
          <p:cNvPr id="756" name="Google Shape;756;p62"/>
          <p:cNvSpPr/>
          <p:nvPr/>
        </p:nvSpPr>
        <p:spPr>
          <a:xfrm>
            <a:off x="4924917" y="1737795"/>
            <a:ext cx="240322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bellow</a:t>
            </a:r>
            <a:endParaRPr/>
          </a:p>
        </p:txBody>
      </p:sp>
      <p:sp>
        <p:nvSpPr>
          <p:cNvPr id="757" name="Google Shape;757;p62"/>
          <p:cNvSpPr/>
          <p:nvPr/>
        </p:nvSpPr>
        <p:spPr>
          <a:xfrm>
            <a:off x="8753551" y="1663784"/>
            <a:ext cx="216597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dress</a:t>
            </a:r>
            <a:endParaRPr/>
          </a:p>
        </p:txBody>
      </p:sp>
      <p:sp>
        <p:nvSpPr>
          <p:cNvPr id="758" name="Google Shape;758;p62"/>
          <p:cNvSpPr/>
          <p:nvPr/>
        </p:nvSpPr>
        <p:spPr>
          <a:xfrm>
            <a:off x="8991663" y="2852937"/>
            <a:ext cx="188865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road</a:t>
            </a:r>
            <a:endParaRPr/>
          </a:p>
        </p:txBody>
      </p:sp>
      <p:sp>
        <p:nvSpPr>
          <p:cNvPr id="759" name="Google Shape;759;p62"/>
          <p:cNvSpPr/>
          <p:nvPr/>
        </p:nvSpPr>
        <p:spPr>
          <a:xfrm>
            <a:off x="1427227" y="4130558"/>
            <a:ext cx="175560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coal</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descr="A screenshot of a video game&#10;&#10;Description automatically generated" id="764" name="Google Shape;764;p63"/>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descr="A picture containing line chart&#10;&#10;Description automatically generated" id="769" name="Google Shape;769;p6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770" name="Google Shape;770;p64"/>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771" name="Google Shape;771;p64"/>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4</a:t>
            </a:r>
            <a:endParaRPr/>
          </a:p>
        </p:txBody>
      </p:sp>
      <p:sp>
        <p:nvSpPr>
          <p:cNvPr id="772" name="Google Shape;772;p64"/>
          <p:cNvSpPr/>
          <p:nvPr/>
        </p:nvSpPr>
        <p:spPr>
          <a:xfrm>
            <a:off x="1282700" y="2501900"/>
            <a:ext cx="9288780" cy="2997200"/>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600">
                <a:solidFill>
                  <a:schemeClr val="lt1"/>
                </a:solidFill>
                <a:latin typeface="Rockwell"/>
                <a:ea typeface="Rockwell"/>
                <a:cs typeface="Rockwell"/>
                <a:sym typeface="Rockwell"/>
              </a:rPr>
              <a:t>I’m ready to read a short story!</a:t>
            </a:r>
            <a:endParaRPr/>
          </a:p>
        </p:txBody>
      </p:sp>
      <p:sp>
        <p:nvSpPr>
          <p:cNvPr id="773" name="Google Shape;773;p64"/>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descr="A picture containing diagram&#10;&#10;Description automatically generated" id="778" name="Google Shape;778;p65"/>
          <p:cNvPicPr preferRelativeResize="0"/>
          <p:nvPr/>
        </p:nvPicPr>
        <p:blipFill rotWithShape="1">
          <a:blip r:embed="rId3">
            <a:alphaModFix/>
          </a:blip>
          <a:srcRect b="6065" l="0" r="6065" t="0"/>
          <a:stretch/>
        </p:blipFill>
        <p:spPr>
          <a:xfrm>
            <a:off x="0" y="-1"/>
            <a:ext cx="12192000" cy="6858001"/>
          </a:xfrm>
          <a:prstGeom prst="rect">
            <a:avLst/>
          </a:prstGeom>
          <a:noFill/>
          <a:ln>
            <a:noFill/>
          </a:ln>
        </p:spPr>
      </p:pic>
      <p:pic>
        <p:nvPicPr>
          <p:cNvPr descr="A picture containing doll&#10;&#10;Description automatically generated" id="779" name="Google Shape;779;p65"/>
          <p:cNvPicPr preferRelativeResize="0"/>
          <p:nvPr/>
        </p:nvPicPr>
        <p:blipFill rotWithShape="1">
          <a:blip r:embed="rId4">
            <a:alphaModFix/>
          </a:blip>
          <a:srcRect b="0" l="4479" r="65625" t="4999"/>
          <a:stretch/>
        </p:blipFill>
        <p:spPr>
          <a:xfrm flipH="1">
            <a:off x="3606800" y="2925204"/>
            <a:ext cx="1752600" cy="3132696"/>
          </a:xfrm>
          <a:prstGeom prst="rect">
            <a:avLst/>
          </a:prstGeom>
          <a:noFill/>
          <a:ln>
            <a:noFill/>
          </a:ln>
        </p:spPr>
      </p:pic>
      <p:pic>
        <p:nvPicPr>
          <p:cNvPr descr="A picture containing doll&#10;&#10;Description automatically generated" id="780" name="Google Shape;780;p65"/>
          <p:cNvPicPr preferRelativeResize="0"/>
          <p:nvPr/>
        </p:nvPicPr>
        <p:blipFill rotWithShape="1">
          <a:blip r:embed="rId4">
            <a:alphaModFix/>
          </a:blip>
          <a:srcRect b="-1" l="37843" r="39626" t="28751"/>
          <a:stretch/>
        </p:blipFill>
        <p:spPr>
          <a:xfrm>
            <a:off x="1689100" y="3699904"/>
            <a:ext cx="1320800" cy="2349500"/>
          </a:xfrm>
          <a:prstGeom prst="rect">
            <a:avLst/>
          </a:prstGeom>
          <a:noFill/>
          <a:ln>
            <a:noFill/>
          </a:ln>
        </p:spPr>
      </p:pic>
      <p:sp>
        <p:nvSpPr>
          <p:cNvPr id="781" name="Google Shape;781;p65"/>
          <p:cNvSpPr/>
          <p:nvPr/>
        </p:nvSpPr>
        <p:spPr>
          <a:xfrm>
            <a:off x="-31017" y="305985"/>
            <a:ext cx="6342917" cy="1754326"/>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cap="none">
                <a:solidFill>
                  <a:srgbClr val="002060"/>
                </a:solidFill>
                <a:latin typeface="Arial"/>
                <a:ea typeface="Arial"/>
                <a:cs typeface="Arial"/>
                <a:sym typeface="Arial"/>
              </a:rPr>
              <a:t>“JEAN AND HER GRANDMOTHER”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descr="A picture containing diagram&#10;&#10;Description automatically generated" id="786" name="Google Shape;786;p66"/>
          <p:cNvPicPr preferRelativeResize="0"/>
          <p:nvPr/>
        </p:nvPicPr>
        <p:blipFill rotWithShape="1">
          <a:blip r:embed="rId3">
            <a:alphaModFix/>
          </a:blip>
          <a:srcRect b="6065" l="0" r="6065" t="0"/>
          <a:stretch/>
        </p:blipFill>
        <p:spPr>
          <a:xfrm>
            <a:off x="0" y="-1"/>
            <a:ext cx="12192000" cy="6858001"/>
          </a:xfrm>
          <a:prstGeom prst="rect">
            <a:avLst/>
          </a:prstGeom>
          <a:noFill/>
          <a:ln>
            <a:noFill/>
          </a:ln>
        </p:spPr>
      </p:pic>
      <p:pic>
        <p:nvPicPr>
          <p:cNvPr descr="A picture containing doll&#10;&#10;Description automatically generated" id="787" name="Google Shape;787;p66"/>
          <p:cNvPicPr preferRelativeResize="0"/>
          <p:nvPr/>
        </p:nvPicPr>
        <p:blipFill rotWithShape="1">
          <a:blip r:embed="rId4">
            <a:alphaModFix/>
          </a:blip>
          <a:srcRect b="0" l="4479" r="65625" t="4999"/>
          <a:stretch/>
        </p:blipFill>
        <p:spPr>
          <a:xfrm flipH="1">
            <a:off x="3606800" y="2925204"/>
            <a:ext cx="1752600" cy="3132696"/>
          </a:xfrm>
          <a:prstGeom prst="rect">
            <a:avLst/>
          </a:prstGeom>
          <a:noFill/>
          <a:ln>
            <a:noFill/>
          </a:ln>
        </p:spPr>
      </p:pic>
      <p:pic>
        <p:nvPicPr>
          <p:cNvPr descr="A picture containing doll&#10;&#10;Description automatically generated" id="788" name="Google Shape;788;p66"/>
          <p:cNvPicPr preferRelativeResize="0"/>
          <p:nvPr/>
        </p:nvPicPr>
        <p:blipFill rotWithShape="1">
          <a:blip r:embed="rId4">
            <a:alphaModFix/>
          </a:blip>
          <a:srcRect b="-1" l="37843" r="39626" t="28751"/>
          <a:stretch/>
        </p:blipFill>
        <p:spPr>
          <a:xfrm>
            <a:off x="1689100" y="3699904"/>
            <a:ext cx="1320800" cy="2349500"/>
          </a:xfrm>
          <a:prstGeom prst="rect">
            <a:avLst/>
          </a:prstGeom>
          <a:noFill/>
          <a:ln>
            <a:noFill/>
          </a:ln>
        </p:spPr>
      </p:pic>
      <p:sp>
        <p:nvSpPr>
          <p:cNvPr id="789" name="Google Shape;789;p66"/>
          <p:cNvSpPr/>
          <p:nvPr/>
        </p:nvSpPr>
        <p:spPr>
          <a:xfrm>
            <a:off x="-31017" y="255185"/>
            <a:ext cx="7155717" cy="156966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	One Sunday, Jean visits her grandmother. Jean wanted to help her grandmother this week. She asked her grandmother how she can help. Her grandmother said the grass has many weeds. </a:t>
            </a:r>
            <a:endParaRPr sz="24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descr="A picture containing diagram&#10;&#10;Description automatically generated" id="794" name="Google Shape;794;p67"/>
          <p:cNvPicPr preferRelativeResize="0"/>
          <p:nvPr/>
        </p:nvPicPr>
        <p:blipFill rotWithShape="1">
          <a:blip r:embed="rId3">
            <a:alphaModFix/>
          </a:blip>
          <a:srcRect b="6065" l="0" r="6065" t="0"/>
          <a:stretch/>
        </p:blipFill>
        <p:spPr>
          <a:xfrm>
            <a:off x="0" y="-1"/>
            <a:ext cx="12192000" cy="6858001"/>
          </a:xfrm>
          <a:prstGeom prst="rect">
            <a:avLst/>
          </a:prstGeom>
          <a:noFill/>
          <a:ln>
            <a:noFill/>
          </a:ln>
        </p:spPr>
      </p:pic>
      <p:pic>
        <p:nvPicPr>
          <p:cNvPr descr="A picture containing doll&#10;&#10;Description automatically generated" id="795" name="Google Shape;795;p67"/>
          <p:cNvPicPr preferRelativeResize="0"/>
          <p:nvPr/>
        </p:nvPicPr>
        <p:blipFill rotWithShape="1">
          <a:blip r:embed="rId4">
            <a:alphaModFix/>
          </a:blip>
          <a:srcRect b="0" l="4479" r="65625" t="4999"/>
          <a:stretch/>
        </p:blipFill>
        <p:spPr>
          <a:xfrm flipH="1">
            <a:off x="3606800" y="2925204"/>
            <a:ext cx="1752600" cy="3132696"/>
          </a:xfrm>
          <a:prstGeom prst="rect">
            <a:avLst/>
          </a:prstGeom>
          <a:noFill/>
          <a:ln>
            <a:noFill/>
          </a:ln>
        </p:spPr>
      </p:pic>
      <p:pic>
        <p:nvPicPr>
          <p:cNvPr descr="A picture containing doll&#10;&#10;Description automatically generated" id="796" name="Google Shape;796;p67"/>
          <p:cNvPicPr preferRelativeResize="0"/>
          <p:nvPr/>
        </p:nvPicPr>
        <p:blipFill rotWithShape="1">
          <a:blip r:embed="rId4">
            <a:alphaModFix/>
          </a:blip>
          <a:srcRect b="-1" l="37843" r="39626" t="28751"/>
          <a:stretch/>
        </p:blipFill>
        <p:spPr>
          <a:xfrm>
            <a:off x="1689100" y="3699904"/>
            <a:ext cx="1320800" cy="2349500"/>
          </a:xfrm>
          <a:prstGeom prst="rect">
            <a:avLst/>
          </a:prstGeom>
          <a:noFill/>
          <a:ln>
            <a:noFill/>
          </a:ln>
        </p:spPr>
      </p:pic>
      <p:sp>
        <p:nvSpPr>
          <p:cNvPr id="797" name="Google Shape;797;p67"/>
          <p:cNvSpPr/>
          <p:nvPr/>
        </p:nvSpPr>
        <p:spPr>
          <a:xfrm>
            <a:off x="5036283" y="242485"/>
            <a:ext cx="7155717" cy="1569660"/>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mic Sans MS"/>
                <a:ea typeface="Comic Sans MS"/>
                <a:cs typeface="Comic Sans MS"/>
                <a:sym typeface="Comic Sans MS"/>
              </a:rPr>
              <a:t>	She asked Jean to pick the weeds. “Fifteen, sixteen, seventeen…” Jean counted the weeds. Jean worked all week, and she picked there hundred and sixteen weeds!</a:t>
            </a:r>
            <a:endParaRPr sz="24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descr="A picture containing line chart&#10;&#10;Description automatically generated" id="802" name="Google Shape;802;p6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803" name="Google Shape;803;p68"/>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804" name="Google Shape;804;p68"/>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5</a:t>
            </a:r>
            <a:endParaRPr/>
          </a:p>
        </p:txBody>
      </p:sp>
      <p:sp>
        <p:nvSpPr>
          <p:cNvPr id="805" name="Google Shape;805;p68"/>
          <p:cNvSpPr/>
          <p:nvPr/>
        </p:nvSpPr>
        <p:spPr>
          <a:xfrm>
            <a:off x="3568700" y="2857488"/>
            <a:ext cx="5321300" cy="1346211"/>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Rockwell"/>
                <a:ea typeface="Rockwell"/>
                <a:cs typeface="Rockwell"/>
                <a:sym typeface="Rockwell"/>
              </a:rPr>
              <a:t>TEST ME!</a:t>
            </a:r>
            <a:endParaRPr/>
          </a:p>
        </p:txBody>
      </p:sp>
      <p:sp>
        <p:nvSpPr>
          <p:cNvPr id="806" name="Google Shape;806;p68"/>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descr="Background pattern&#10;&#10;Description automatically generated" id="811" name="Google Shape;811;p6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812" name="Google Shape;812;p69"/>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813" name="Google Shape;813;p69"/>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814" name="Google Shape;814;p69"/>
          <p:cNvSpPr/>
          <p:nvPr/>
        </p:nvSpPr>
        <p:spPr>
          <a:xfrm>
            <a:off x="3244340" y="3516627"/>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Let’s begin…</a:t>
            </a:r>
            <a:endParaRPr/>
          </a:p>
        </p:txBody>
      </p:sp>
      <p:sp>
        <p:nvSpPr>
          <p:cNvPr id="815" name="Google Shape;815;p69"/>
          <p:cNvSpPr txBox="1"/>
          <p:nvPr/>
        </p:nvSpPr>
        <p:spPr>
          <a:xfrm>
            <a:off x="1300480" y="1577058"/>
            <a:ext cx="1001649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000">
                <a:solidFill>
                  <a:srgbClr val="7030A0"/>
                </a:solidFill>
                <a:latin typeface="Arial"/>
                <a:ea typeface="Arial"/>
                <a:cs typeface="Arial"/>
                <a:sym typeface="Arial"/>
              </a:rPr>
              <a:t>Read and understand each questions. Then, Click the correct answer.</a:t>
            </a:r>
            <a:endParaRPr sz="4000">
              <a:solidFill>
                <a:srgbClr val="7030A0"/>
              </a:solidFill>
              <a:latin typeface="Arial"/>
              <a:ea typeface="Arial"/>
              <a:cs typeface="Arial"/>
              <a:sym typeface="Arial"/>
            </a:endParaRPr>
          </a:p>
        </p:txBody>
      </p:sp>
      <p:sp>
        <p:nvSpPr>
          <p:cNvPr id="816" name="Google Shape;816;p69"/>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descr="Background pattern&#10;&#10;Description automatically generated" id="151" name="Google Shape;151;p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152" name="Google Shape;152;p7"/>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153" name="Google Shape;153;p7"/>
          <p:cNvPicPr preferRelativeResize="0"/>
          <p:nvPr/>
        </p:nvPicPr>
        <p:blipFill rotWithShape="1">
          <a:blip r:embed="rId5">
            <a:alphaModFix/>
          </a:blip>
          <a:srcRect b="0" l="0" r="0" t="0"/>
          <a:stretch/>
        </p:blipFill>
        <p:spPr>
          <a:xfrm>
            <a:off x="-442125" y="2517272"/>
            <a:ext cx="3810330" cy="4340728"/>
          </a:xfrm>
          <a:prstGeom prst="rect">
            <a:avLst/>
          </a:prstGeom>
          <a:noFill/>
          <a:ln>
            <a:noFill/>
          </a:ln>
        </p:spPr>
      </p:pic>
      <p:sp>
        <p:nvSpPr>
          <p:cNvPr id="154" name="Google Shape;154;p7"/>
          <p:cNvSpPr/>
          <p:nvPr/>
        </p:nvSpPr>
        <p:spPr>
          <a:xfrm>
            <a:off x="3190240" y="3599345"/>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7030A0"/>
                </a:solidFill>
                <a:latin typeface="Ribeye"/>
                <a:ea typeface="Ribeye"/>
                <a:cs typeface="Ribeye"/>
                <a:sym typeface="Ribeye"/>
              </a:rPr>
              <a:t>Are you ready to play?</a:t>
            </a:r>
            <a:endParaRPr/>
          </a:p>
        </p:txBody>
      </p:sp>
      <p:sp>
        <p:nvSpPr>
          <p:cNvPr id="155" name="Google Shape;155;p7"/>
          <p:cNvSpPr txBox="1"/>
          <p:nvPr/>
        </p:nvSpPr>
        <p:spPr>
          <a:xfrm>
            <a:off x="1300480" y="1577058"/>
            <a:ext cx="1001649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rgbClr val="7030A0"/>
                </a:solidFill>
                <a:latin typeface="Arial"/>
                <a:ea typeface="Arial"/>
                <a:cs typeface="Arial"/>
                <a:sym typeface="Arial"/>
              </a:rPr>
              <a:t>Say the name of each picture. Then, check the picture that has the short vowel sound given above.</a:t>
            </a:r>
            <a:endParaRPr b="0" i="0" sz="3200" u="none" cap="none" strike="noStrike">
              <a:solidFill>
                <a:srgbClr val="7030A0"/>
              </a:solidFill>
              <a:latin typeface="Arial"/>
              <a:ea typeface="Arial"/>
              <a:cs typeface="Arial"/>
              <a:sym typeface="Arial"/>
            </a:endParaRPr>
          </a:p>
        </p:txBody>
      </p:sp>
      <p:sp>
        <p:nvSpPr>
          <p:cNvPr id="156" name="Google Shape;156;p7"/>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400" u="none" cap="none" strike="noStrike">
                <a:solidFill>
                  <a:srgbClr val="002060"/>
                </a:solidFill>
                <a:latin typeface="Arial"/>
                <a:ea typeface="Arial"/>
                <a:cs typeface="Arial"/>
                <a:sym typeface="Arial"/>
              </a:rPr>
              <a:t>Directions:</a:t>
            </a:r>
            <a:endParaRPr b="1" i="0" sz="4400" u="none" cap="none" strike="noStrike">
              <a:solidFill>
                <a:srgbClr val="00206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descr="Graphical user interface&#10;&#10;Description automatically generated with medium confidence" id="821" name="Google Shape;821;p7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22" name="Google Shape;822;p70"/>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823" name="Google Shape;823;p70"/>
          <p:cNvSpPr/>
          <p:nvPr/>
        </p:nvSpPr>
        <p:spPr>
          <a:xfrm>
            <a:off x="1701800" y="1389768"/>
            <a:ext cx="87883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Whom did Jean want to help?</a:t>
            </a:r>
            <a:endParaRPr/>
          </a:p>
        </p:txBody>
      </p:sp>
      <p:sp>
        <p:nvSpPr>
          <p:cNvPr id="824" name="Google Shape;824;p70"/>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mom and dad</a:t>
            </a:r>
            <a:endParaRPr/>
          </a:p>
        </p:txBody>
      </p:sp>
      <p:sp>
        <p:nvSpPr>
          <p:cNvPr id="825" name="Google Shape;825;p70"/>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grandmother</a:t>
            </a:r>
            <a:endParaRPr/>
          </a:p>
        </p:txBody>
      </p:sp>
      <p:sp>
        <p:nvSpPr>
          <p:cNvPr id="826" name="Google Shape;826;p70"/>
          <p:cNvSpPr/>
          <p:nvPr/>
        </p:nvSpPr>
        <p:spPr>
          <a:xfrm>
            <a:off x="3835401" y="5369049"/>
            <a:ext cx="4063998"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grandfather</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descr="Graphical user interface&#10;&#10;Description automatically generated with medium confidence" id="831" name="Google Shape;831;p7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32" name="Google Shape;832;p71"/>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833" name="Google Shape;833;p71"/>
          <p:cNvSpPr/>
          <p:nvPr/>
        </p:nvSpPr>
        <p:spPr>
          <a:xfrm>
            <a:off x="1206501" y="1283191"/>
            <a:ext cx="9677400"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Did Jean help her grandmother?</a:t>
            </a:r>
            <a:endParaRPr/>
          </a:p>
        </p:txBody>
      </p:sp>
      <p:sp>
        <p:nvSpPr>
          <p:cNvPr id="834" name="Google Shape;834;p71"/>
          <p:cNvSpPr/>
          <p:nvPr/>
        </p:nvSpPr>
        <p:spPr>
          <a:xfrm>
            <a:off x="2032001" y="3327402"/>
            <a:ext cx="1739899" cy="1212114"/>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yes</a:t>
            </a:r>
            <a:endParaRPr/>
          </a:p>
        </p:txBody>
      </p:sp>
      <p:sp>
        <p:nvSpPr>
          <p:cNvPr id="835" name="Google Shape;835;p71"/>
          <p:cNvSpPr/>
          <p:nvPr/>
        </p:nvSpPr>
        <p:spPr>
          <a:xfrm>
            <a:off x="5400674" y="3356344"/>
            <a:ext cx="1619251" cy="1212114"/>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no</a:t>
            </a:r>
            <a:endParaRPr/>
          </a:p>
        </p:txBody>
      </p:sp>
      <p:sp>
        <p:nvSpPr>
          <p:cNvPr id="836" name="Google Shape;836;p71"/>
          <p:cNvSpPr/>
          <p:nvPr/>
        </p:nvSpPr>
        <p:spPr>
          <a:xfrm>
            <a:off x="8356600" y="3327402"/>
            <a:ext cx="2032000" cy="1212114"/>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400">
                <a:solidFill>
                  <a:schemeClr val="dk1"/>
                </a:solidFill>
                <a:latin typeface="Comic Sans MS"/>
                <a:ea typeface="Comic Sans MS"/>
                <a:cs typeface="Comic Sans MS"/>
                <a:sym typeface="Comic Sans MS"/>
              </a:rPr>
              <a:t>maybe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descr="Graphical user interface&#10;&#10;Description automatically generated with medium confidence" id="841" name="Google Shape;841;p7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42" name="Google Shape;842;p72"/>
          <p:cNvSpPr/>
          <p:nvPr/>
        </p:nvSpPr>
        <p:spPr>
          <a:xfrm>
            <a:off x="2120900" y="479769"/>
            <a:ext cx="76962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lt1"/>
                </a:solidFill>
                <a:latin typeface="Ribeye"/>
                <a:ea typeface="Ribeye"/>
                <a:cs typeface="Ribeye"/>
                <a:sym typeface="Ribeye"/>
              </a:rPr>
              <a:t>Questions:</a:t>
            </a:r>
            <a:endParaRPr/>
          </a:p>
        </p:txBody>
      </p:sp>
      <p:sp>
        <p:nvSpPr>
          <p:cNvPr id="843" name="Google Shape;843;p72"/>
          <p:cNvSpPr/>
          <p:nvPr/>
        </p:nvSpPr>
        <p:spPr>
          <a:xfrm>
            <a:off x="1117600" y="1389768"/>
            <a:ext cx="9372599" cy="1612409"/>
          </a:xfrm>
          <a:prstGeom prst="roundRect">
            <a:avLst>
              <a:gd fmla="val 16667" name="adj"/>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Comic Sans MS"/>
                <a:ea typeface="Comic Sans MS"/>
                <a:cs typeface="Comic Sans MS"/>
                <a:sym typeface="Comic Sans MS"/>
              </a:rPr>
              <a:t>How many weeds did Jean pick?</a:t>
            </a:r>
            <a:endParaRPr/>
          </a:p>
        </p:txBody>
      </p:sp>
      <p:sp>
        <p:nvSpPr>
          <p:cNvPr id="844" name="Google Shape;844;p72"/>
          <p:cNvSpPr/>
          <p:nvPr/>
        </p:nvSpPr>
        <p:spPr>
          <a:xfrm>
            <a:off x="3835401" y="3327402"/>
            <a:ext cx="4063999" cy="851389"/>
          </a:xfrm>
          <a:prstGeom prst="roundRect">
            <a:avLst>
              <a:gd fmla="val 16667" name="adj"/>
            </a:avLst>
          </a:prstGeom>
          <a:solidFill>
            <a:schemeClr val="accent4"/>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Comic Sans MS"/>
                <a:ea typeface="Comic Sans MS"/>
                <a:cs typeface="Comic Sans MS"/>
                <a:sym typeface="Comic Sans MS"/>
              </a:rPr>
              <a:t>fifteen</a:t>
            </a:r>
            <a:endParaRPr/>
          </a:p>
        </p:txBody>
      </p:sp>
      <p:sp>
        <p:nvSpPr>
          <p:cNvPr id="845" name="Google Shape;845;p72"/>
          <p:cNvSpPr/>
          <p:nvPr/>
        </p:nvSpPr>
        <p:spPr>
          <a:xfrm>
            <a:off x="3835401" y="4334244"/>
            <a:ext cx="4063999" cy="884965"/>
          </a:xfrm>
          <a:prstGeom prst="roundRect">
            <a:avLst>
              <a:gd fmla="val 16667" name="adj"/>
            </a:avLst>
          </a:prstGeom>
          <a:solidFill>
            <a:srgbClr val="FD216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4000">
                <a:solidFill>
                  <a:schemeClr val="dk1"/>
                </a:solidFill>
                <a:latin typeface="Comic Sans MS"/>
                <a:ea typeface="Comic Sans MS"/>
                <a:cs typeface="Comic Sans MS"/>
                <a:sym typeface="Comic Sans MS"/>
              </a:rPr>
              <a:t>three hundred</a:t>
            </a:r>
            <a:endParaRPr/>
          </a:p>
        </p:txBody>
      </p:sp>
      <p:sp>
        <p:nvSpPr>
          <p:cNvPr id="846" name="Google Shape;846;p72"/>
          <p:cNvSpPr/>
          <p:nvPr/>
        </p:nvSpPr>
        <p:spPr>
          <a:xfrm>
            <a:off x="2794000" y="5374662"/>
            <a:ext cx="6146800" cy="884965"/>
          </a:xfrm>
          <a:prstGeom prst="roundRect">
            <a:avLst>
              <a:gd fmla="val 16667" name="adj"/>
            </a:avLst>
          </a:prstGeom>
          <a:solidFill>
            <a:srgbClr val="4ECDD0"/>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600">
                <a:solidFill>
                  <a:schemeClr val="dk1"/>
                </a:solidFill>
                <a:latin typeface="Comic Sans MS"/>
                <a:ea typeface="Comic Sans MS"/>
                <a:cs typeface="Comic Sans MS"/>
                <a:sym typeface="Comic Sans MS"/>
              </a:rPr>
              <a:t>three hundred and sixteen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descr="A picture containing line chart&#10;&#10;Description automatically generated" id="851" name="Google Shape;851;p7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852" name="Google Shape;852;p7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853" name="Google Shape;853;p73"/>
          <p:cNvSpPr/>
          <p:nvPr/>
        </p:nvSpPr>
        <p:spPr>
          <a:xfrm>
            <a:off x="1742440" y="691494"/>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Level 03</a:t>
            </a:r>
            <a:endParaRPr/>
          </a:p>
        </p:txBody>
      </p:sp>
      <p:sp>
        <p:nvSpPr>
          <p:cNvPr id="854" name="Google Shape;854;p73"/>
          <p:cNvSpPr/>
          <p:nvPr/>
        </p:nvSpPr>
        <p:spPr>
          <a:xfrm>
            <a:off x="1742440" y="1906208"/>
            <a:ext cx="895096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Rockwell"/>
                <a:ea typeface="Rockwell"/>
                <a:cs typeface="Rockwell"/>
                <a:sym typeface="Rockwell"/>
              </a:rPr>
              <a:t>Vowel pairs ay, ai, ei and ie that make long vowel sound</a:t>
            </a:r>
            <a:endParaRPr/>
          </a:p>
        </p:txBody>
      </p:sp>
      <p:sp>
        <p:nvSpPr>
          <p:cNvPr id="855" name="Google Shape;855;p73">
            <a:hlinkClick action="ppaction://hlinksldjump" r:id="rId5"/>
          </p:cNvPr>
          <p:cNvSpPr/>
          <p:nvPr/>
        </p:nvSpPr>
        <p:spPr>
          <a:xfrm>
            <a:off x="2087880" y="3403648"/>
            <a:ext cx="1849120" cy="736622"/>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6">
                  <a:extLst>
                    <a:ext uri="{A12FA001-AC4F-418D-AE19-62706E023703}">
                      <ahyp:hlinkClr val="tx"/>
                    </a:ext>
                  </a:extLst>
                </a:hlinkClick>
              </a:rPr>
              <a:t>Day</a:t>
            </a:r>
            <a:r>
              <a:rPr b="1" lang="en-US" sz="2800">
                <a:solidFill>
                  <a:schemeClr val="lt1"/>
                </a:solidFill>
                <a:latin typeface="Rockwell"/>
                <a:ea typeface="Rockwell"/>
                <a:cs typeface="Rockwell"/>
                <a:sym typeface="Rockwell"/>
              </a:rPr>
              <a:t> 1</a:t>
            </a:r>
            <a:endParaRPr/>
          </a:p>
        </p:txBody>
      </p:sp>
      <p:sp>
        <p:nvSpPr>
          <p:cNvPr id="856" name="Google Shape;856;p73">
            <a:hlinkClick action="ppaction://hlinksldjump" r:id="rId7"/>
          </p:cNvPr>
          <p:cNvSpPr/>
          <p:nvPr/>
        </p:nvSpPr>
        <p:spPr>
          <a:xfrm>
            <a:off x="4998720" y="3373123"/>
            <a:ext cx="1849120" cy="736622"/>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8">
                  <a:extLst>
                    <a:ext uri="{A12FA001-AC4F-418D-AE19-62706E023703}">
                      <ahyp:hlinkClr val="tx"/>
                    </a:ext>
                  </a:extLst>
                </a:hlinkClick>
              </a:rPr>
              <a:t>Day</a:t>
            </a:r>
            <a:r>
              <a:rPr b="1" lang="en-US" sz="2800">
                <a:solidFill>
                  <a:schemeClr val="lt1"/>
                </a:solidFill>
                <a:latin typeface="Rockwell"/>
                <a:ea typeface="Rockwell"/>
                <a:cs typeface="Rockwell"/>
                <a:sym typeface="Rockwell"/>
              </a:rPr>
              <a:t> 2</a:t>
            </a:r>
            <a:endParaRPr/>
          </a:p>
        </p:txBody>
      </p:sp>
      <p:sp>
        <p:nvSpPr>
          <p:cNvPr id="857" name="Google Shape;857;p73">
            <a:hlinkClick action="ppaction://hlinksldjump" r:id="rId9"/>
          </p:cNvPr>
          <p:cNvSpPr/>
          <p:nvPr/>
        </p:nvSpPr>
        <p:spPr>
          <a:xfrm>
            <a:off x="7874000" y="3352758"/>
            <a:ext cx="1849120" cy="736622"/>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0">
                  <a:extLst>
                    <a:ext uri="{A12FA001-AC4F-418D-AE19-62706E023703}">
                      <ahyp:hlinkClr val="tx"/>
                    </a:ext>
                  </a:extLst>
                </a:hlinkClick>
              </a:rPr>
              <a:t>Day</a:t>
            </a:r>
            <a:r>
              <a:rPr b="1" lang="en-US" sz="2800">
                <a:solidFill>
                  <a:schemeClr val="lt1"/>
                </a:solidFill>
                <a:latin typeface="Rockwell"/>
                <a:ea typeface="Rockwell"/>
                <a:cs typeface="Rockwell"/>
                <a:sym typeface="Rockwell"/>
              </a:rPr>
              <a:t> 3</a:t>
            </a:r>
            <a:endParaRPr/>
          </a:p>
        </p:txBody>
      </p:sp>
      <p:sp>
        <p:nvSpPr>
          <p:cNvPr id="858" name="Google Shape;858;p73">
            <a:hlinkClick action="ppaction://hlinksldjump" r:id="rId11"/>
          </p:cNvPr>
          <p:cNvSpPr/>
          <p:nvPr/>
        </p:nvSpPr>
        <p:spPr>
          <a:xfrm>
            <a:off x="2087880" y="4663720"/>
            <a:ext cx="1849120" cy="736622"/>
          </a:xfrm>
          <a:prstGeom prst="roundRect">
            <a:avLst>
              <a:gd fmla="val 16667" name="adj"/>
            </a:avLst>
          </a:prstGeom>
          <a:solidFill>
            <a:srgbClr val="0020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2">
                  <a:extLst>
                    <a:ext uri="{A12FA001-AC4F-418D-AE19-62706E023703}">
                      <ahyp:hlinkClr val="tx"/>
                    </a:ext>
                  </a:extLst>
                </a:hlinkClick>
              </a:rPr>
              <a:t>Day</a:t>
            </a:r>
            <a:r>
              <a:rPr b="1" lang="en-US" sz="2800">
                <a:solidFill>
                  <a:schemeClr val="lt1"/>
                </a:solidFill>
                <a:latin typeface="Rockwell"/>
                <a:ea typeface="Rockwell"/>
                <a:cs typeface="Rockwell"/>
                <a:sym typeface="Rockwell"/>
              </a:rPr>
              <a:t> 4</a:t>
            </a:r>
            <a:endParaRPr/>
          </a:p>
        </p:txBody>
      </p:sp>
      <p:sp>
        <p:nvSpPr>
          <p:cNvPr id="859" name="Google Shape;859;p73">
            <a:hlinkClick action="ppaction://hlinksldjump" r:id="rId13"/>
          </p:cNvPr>
          <p:cNvSpPr/>
          <p:nvPr/>
        </p:nvSpPr>
        <p:spPr>
          <a:xfrm>
            <a:off x="4998720" y="4663720"/>
            <a:ext cx="1849120" cy="736622"/>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u="sng">
                <a:solidFill>
                  <a:schemeClr val="lt1"/>
                </a:solidFill>
                <a:latin typeface="Rockwell"/>
                <a:ea typeface="Rockwell"/>
                <a:cs typeface="Rockwell"/>
                <a:sym typeface="Rockwell"/>
                <a:hlinkClick action="ppaction://hlinksldjump" r:id="rId14">
                  <a:extLst>
                    <a:ext uri="{A12FA001-AC4F-418D-AE19-62706E023703}">
                      <ahyp:hlinkClr val="tx"/>
                    </a:ext>
                  </a:extLst>
                </a:hlinkClick>
              </a:rPr>
              <a:t>Day</a:t>
            </a:r>
            <a:r>
              <a:rPr b="1" lang="en-US" sz="2800">
                <a:solidFill>
                  <a:schemeClr val="lt1"/>
                </a:solidFill>
                <a:latin typeface="Rockwell"/>
                <a:ea typeface="Rockwell"/>
                <a:cs typeface="Rockwell"/>
                <a:sym typeface="Rockwell"/>
              </a:rPr>
              <a:t> 5</a:t>
            </a:r>
            <a:endParaRPr/>
          </a:p>
        </p:txBody>
      </p:sp>
      <p:sp>
        <p:nvSpPr>
          <p:cNvPr id="860" name="Google Shape;860;p73">
            <a:hlinkClick action="ppaction://hlinksldjump" r:id="rId15"/>
          </p:cNvPr>
          <p:cNvSpPr/>
          <p:nvPr/>
        </p:nvSpPr>
        <p:spPr>
          <a:xfrm>
            <a:off x="7879080" y="4684085"/>
            <a:ext cx="1849120" cy="736622"/>
          </a:xfrm>
          <a:prstGeom prst="roundRect">
            <a:avLst>
              <a:gd fmla="val 16667" name="adj"/>
            </a:avLst>
          </a:prstGeom>
          <a:solidFill>
            <a:srgbClr val="C00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u="sng">
                <a:solidFill>
                  <a:schemeClr val="lt1"/>
                </a:solidFill>
                <a:latin typeface="Rockwell"/>
                <a:ea typeface="Rockwell"/>
                <a:cs typeface="Rockwell"/>
                <a:sym typeface="Rockwell"/>
                <a:hlinkClick action="ppaction://hlinksldjump" r:id="rId16">
                  <a:extLst>
                    <a:ext uri="{A12FA001-AC4F-418D-AE19-62706E023703}">
                      <ahyp:hlinkClr val="tx"/>
                    </a:ext>
                  </a:extLst>
                </a:hlinkClick>
              </a:rPr>
              <a:t>RETURN</a:t>
            </a:r>
            <a:endParaRPr b="1" sz="2400">
              <a:solidFill>
                <a:schemeClr val="lt1"/>
              </a:solidFill>
              <a:latin typeface="Rockwell"/>
              <a:ea typeface="Rockwell"/>
              <a:cs typeface="Rockwell"/>
              <a:sym typeface="Rockwe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descr="A picture containing line chart&#10;&#10;Description automatically generated" id="865" name="Google Shape;865;p7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866" name="Google Shape;866;p74"/>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867" name="Google Shape;867;p74"/>
          <p:cNvSpPr/>
          <p:nvPr/>
        </p:nvSpPr>
        <p:spPr>
          <a:xfrm>
            <a:off x="1620520" y="172949"/>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1</a:t>
            </a:r>
            <a:endParaRPr/>
          </a:p>
        </p:txBody>
      </p:sp>
      <p:sp>
        <p:nvSpPr>
          <p:cNvPr id="868" name="Google Shape;868;p74"/>
          <p:cNvSpPr/>
          <p:nvPr/>
        </p:nvSpPr>
        <p:spPr>
          <a:xfrm>
            <a:off x="3733800" y="2960914"/>
            <a:ext cx="4279900" cy="1547586"/>
          </a:xfrm>
          <a:prstGeom prst="roundRect">
            <a:avLst>
              <a:gd fmla="val 16667" name="adj"/>
            </a:avLst>
          </a:prstGeom>
          <a:solidFill>
            <a:srgbClr val="FFC00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Let’s PLAY</a:t>
            </a:r>
            <a:endParaRPr/>
          </a:p>
        </p:txBody>
      </p:sp>
      <p:sp>
        <p:nvSpPr>
          <p:cNvPr id="869" name="Google Shape;869;p74"/>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pic>
        <p:nvPicPr>
          <p:cNvPr descr="Background pattern&#10;&#10;Description automatically generated" id="874" name="Google Shape;874;p7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875" name="Google Shape;875;p75"/>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pic>
        <p:nvPicPr>
          <p:cNvPr id="876" name="Google Shape;876;p75"/>
          <p:cNvPicPr preferRelativeResize="0"/>
          <p:nvPr/>
        </p:nvPicPr>
        <p:blipFill rotWithShape="1">
          <a:blip r:embed="rId5">
            <a:alphaModFix/>
          </a:blip>
          <a:srcRect b="0" l="0" r="0" t="0"/>
          <a:stretch/>
        </p:blipFill>
        <p:spPr>
          <a:xfrm>
            <a:off x="-388703" y="2541563"/>
            <a:ext cx="3810330" cy="4340728"/>
          </a:xfrm>
          <a:prstGeom prst="rect">
            <a:avLst/>
          </a:prstGeom>
          <a:noFill/>
          <a:ln>
            <a:noFill/>
          </a:ln>
        </p:spPr>
      </p:pic>
      <p:sp>
        <p:nvSpPr>
          <p:cNvPr id="877" name="Google Shape;877;p75"/>
          <p:cNvSpPr/>
          <p:nvPr/>
        </p:nvSpPr>
        <p:spPr>
          <a:xfrm>
            <a:off x="3190240" y="3599345"/>
            <a:ext cx="641096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 to play?</a:t>
            </a:r>
            <a:endParaRPr/>
          </a:p>
        </p:txBody>
      </p:sp>
      <p:sp>
        <p:nvSpPr>
          <p:cNvPr id="878" name="Google Shape;878;p75"/>
          <p:cNvSpPr txBox="1"/>
          <p:nvPr/>
        </p:nvSpPr>
        <p:spPr>
          <a:xfrm>
            <a:off x="1270000" y="1536418"/>
            <a:ext cx="1001649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Fill in the blanks. Complete the word by choosing a letter from the list.</a:t>
            </a:r>
            <a:endParaRPr sz="3200">
              <a:solidFill>
                <a:srgbClr val="7030A0"/>
              </a:solidFill>
              <a:latin typeface="Arial"/>
              <a:ea typeface="Arial"/>
              <a:cs typeface="Arial"/>
              <a:sym typeface="Arial"/>
            </a:endParaRPr>
          </a:p>
        </p:txBody>
      </p:sp>
      <p:sp>
        <p:nvSpPr>
          <p:cNvPr id="879" name="Google Shape;879;p75"/>
          <p:cNvSpPr/>
          <p:nvPr/>
        </p:nvSpPr>
        <p:spPr>
          <a:xfrm>
            <a:off x="1147345" y="426746"/>
            <a:ext cx="3435556"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Directions:</a:t>
            </a:r>
            <a:endParaRPr b="1" sz="4400" cap="none">
              <a:solidFill>
                <a:srgbClr val="00206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descr="A picture containing shape&#10;&#10;Description automatically generated" id="884" name="Google Shape;884;p7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10;&#10;Description automatically generated" id="885" name="Google Shape;885;p76"/>
          <p:cNvPicPr preferRelativeResize="0"/>
          <p:nvPr/>
        </p:nvPicPr>
        <p:blipFill rotWithShape="1">
          <a:blip r:embed="rId4">
            <a:alphaModFix/>
          </a:blip>
          <a:srcRect b="40369" l="0" r="69792" t="0"/>
          <a:stretch/>
        </p:blipFill>
        <p:spPr>
          <a:xfrm>
            <a:off x="1955800" y="1339850"/>
            <a:ext cx="3683000" cy="4089400"/>
          </a:xfrm>
          <a:prstGeom prst="rect">
            <a:avLst/>
          </a:prstGeom>
          <a:noFill/>
          <a:ln>
            <a:noFill/>
          </a:ln>
        </p:spPr>
      </p:pic>
      <p:sp>
        <p:nvSpPr>
          <p:cNvPr id="886" name="Google Shape;886;p76"/>
          <p:cNvSpPr/>
          <p:nvPr/>
        </p:nvSpPr>
        <p:spPr>
          <a:xfrm>
            <a:off x="1117600" y="5473700"/>
            <a:ext cx="52070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7" name="Google Shape;887;p76"/>
          <p:cNvSpPr/>
          <p:nvPr/>
        </p:nvSpPr>
        <p:spPr>
          <a:xfrm>
            <a:off x="1117600" y="5473700"/>
            <a:ext cx="1041400" cy="114300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C</a:t>
            </a:r>
            <a:endParaRPr/>
          </a:p>
        </p:txBody>
      </p:sp>
      <p:sp>
        <p:nvSpPr>
          <p:cNvPr id="888" name="Google Shape;888;p76"/>
          <p:cNvSpPr/>
          <p:nvPr/>
        </p:nvSpPr>
        <p:spPr>
          <a:xfrm>
            <a:off x="2159000" y="5473700"/>
            <a:ext cx="104140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h</a:t>
            </a:r>
            <a:endParaRPr/>
          </a:p>
        </p:txBody>
      </p:sp>
      <p:sp>
        <p:nvSpPr>
          <p:cNvPr id="889" name="Google Shape;889;p76"/>
          <p:cNvSpPr/>
          <p:nvPr/>
        </p:nvSpPr>
        <p:spPr>
          <a:xfrm>
            <a:off x="3200400" y="5473700"/>
            <a:ext cx="10414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0">
              <a:solidFill>
                <a:schemeClr val="dk1"/>
              </a:solidFill>
              <a:latin typeface="Arial"/>
              <a:ea typeface="Arial"/>
              <a:cs typeface="Arial"/>
              <a:sym typeface="Arial"/>
            </a:endParaRPr>
          </a:p>
        </p:txBody>
      </p:sp>
      <p:sp>
        <p:nvSpPr>
          <p:cNvPr id="890" name="Google Shape;890;p76"/>
          <p:cNvSpPr/>
          <p:nvPr/>
        </p:nvSpPr>
        <p:spPr>
          <a:xfrm>
            <a:off x="4241800" y="5473700"/>
            <a:ext cx="1041400" cy="1143000"/>
          </a:xfrm>
          <a:prstGeom prst="roundRect">
            <a:avLst>
              <a:gd fmla="val 16667" name="adj"/>
            </a:avLst>
          </a:prstGeom>
          <a:solidFill>
            <a:srgbClr val="A8D08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i</a:t>
            </a:r>
            <a:endParaRPr b="1" sz="6000">
              <a:solidFill>
                <a:schemeClr val="dk1"/>
              </a:solidFill>
              <a:latin typeface="Arial"/>
              <a:ea typeface="Arial"/>
              <a:cs typeface="Arial"/>
              <a:sym typeface="Arial"/>
            </a:endParaRPr>
          </a:p>
        </p:txBody>
      </p:sp>
      <p:sp>
        <p:nvSpPr>
          <p:cNvPr id="891" name="Google Shape;891;p76"/>
          <p:cNvSpPr/>
          <p:nvPr/>
        </p:nvSpPr>
        <p:spPr>
          <a:xfrm>
            <a:off x="5283200" y="5473700"/>
            <a:ext cx="1041400" cy="1143000"/>
          </a:xfrm>
          <a:prstGeom prst="roundRect">
            <a:avLst>
              <a:gd fmla="val 16667" name="adj"/>
            </a:avLst>
          </a:prstGeom>
          <a:solidFill>
            <a:srgbClr val="CA08F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r</a:t>
            </a:r>
            <a:endParaRPr/>
          </a:p>
        </p:txBody>
      </p:sp>
      <p:sp>
        <p:nvSpPr>
          <p:cNvPr id="892" name="Google Shape;892;p76"/>
          <p:cNvSpPr/>
          <p:nvPr/>
        </p:nvSpPr>
        <p:spPr>
          <a:xfrm>
            <a:off x="6870700" y="1765300"/>
            <a:ext cx="104140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a</a:t>
            </a:r>
            <a:endParaRPr/>
          </a:p>
        </p:txBody>
      </p:sp>
      <p:sp>
        <p:nvSpPr>
          <p:cNvPr id="893" name="Google Shape;893;p76"/>
          <p:cNvSpPr/>
          <p:nvPr/>
        </p:nvSpPr>
        <p:spPr>
          <a:xfrm>
            <a:off x="8242300" y="1765300"/>
            <a:ext cx="1041400" cy="1143000"/>
          </a:xfrm>
          <a:prstGeom prst="roundRect">
            <a:avLst>
              <a:gd fmla="val 16667" name="adj"/>
            </a:avLst>
          </a:prstGeom>
          <a:solidFill>
            <a:srgbClr val="657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e</a:t>
            </a:r>
            <a:endParaRPr/>
          </a:p>
        </p:txBody>
      </p:sp>
      <p:sp>
        <p:nvSpPr>
          <p:cNvPr id="894" name="Google Shape;894;p76"/>
          <p:cNvSpPr/>
          <p:nvPr/>
        </p:nvSpPr>
        <p:spPr>
          <a:xfrm>
            <a:off x="9613900" y="1765300"/>
            <a:ext cx="104140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i</a:t>
            </a:r>
            <a:endParaRPr b="1" sz="6000">
              <a:solidFill>
                <a:schemeClr val="dk1"/>
              </a:solidFill>
              <a:latin typeface="Arial"/>
              <a:ea typeface="Arial"/>
              <a:cs typeface="Arial"/>
              <a:sym typeface="Arial"/>
            </a:endParaRPr>
          </a:p>
        </p:txBody>
      </p:sp>
      <p:sp>
        <p:nvSpPr>
          <p:cNvPr id="895" name="Google Shape;895;p76"/>
          <p:cNvSpPr/>
          <p:nvPr/>
        </p:nvSpPr>
        <p:spPr>
          <a:xfrm>
            <a:off x="7594600" y="3168650"/>
            <a:ext cx="1041400" cy="1143000"/>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o</a:t>
            </a:r>
            <a:endParaRPr/>
          </a:p>
        </p:txBody>
      </p:sp>
      <p:sp>
        <p:nvSpPr>
          <p:cNvPr id="896" name="Google Shape;896;p76"/>
          <p:cNvSpPr/>
          <p:nvPr/>
        </p:nvSpPr>
        <p:spPr>
          <a:xfrm>
            <a:off x="9093200" y="3168650"/>
            <a:ext cx="1041400" cy="1143000"/>
          </a:xfrm>
          <a:prstGeom prst="roundRect">
            <a:avLst>
              <a:gd fmla="val 16667" name="adj"/>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u</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pic>
        <p:nvPicPr>
          <p:cNvPr descr="A picture containing shape&#10;&#10;Description automatically generated" id="901" name="Google Shape;901;p7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10;&#10;Description automatically generated" id="902" name="Google Shape;902;p77"/>
          <p:cNvPicPr preferRelativeResize="0"/>
          <p:nvPr/>
        </p:nvPicPr>
        <p:blipFill rotWithShape="1">
          <a:blip r:embed="rId4">
            <a:alphaModFix/>
          </a:blip>
          <a:srcRect b="-8612" l="-2186" r="71979" t="58704"/>
          <a:stretch/>
        </p:blipFill>
        <p:spPr>
          <a:xfrm>
            <a:off x="1676400" y="2028825"/>
            <a:ext cx="3683000" cy="3422650"/>
          </a:xfrm>
          <a:prstGeom prst="rect">
            <a:avLst/>
          </a:prstGeom>
          <a:noFill/>
          <a:ln>
            <a:noFill/>
          </a:ln>
        </p:spPr>
      </p:pic>
      <p:sp>
        <p:nvSpPr>
          <p:cNvPr id="903" name="Google Shape;903;p77"/>
          <p:cNvSpPr/>
          <p:nvPr/>
        </p:nvSpPr>
        <p:spPr>
          <a:xfrm>
            <a:off x="1117600" y="5473700"/>
            <a:ext cx="62484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4" name="Google Shape;904;p77"/>
          <p:cNvSpPr/>
          <p:nvPr/>
        </p:nvSpPr>
        <p:spPr>
          <a:xfrm>
            <a:off x="1117600" y="5473700"/>
            <a:ext cx="1041400" cy="114300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C</a:t>
            </a:r>
            <a:endParaRPr/>
          </a:p>
        </p:txBody>
      </p:sp>
      <p:sp>
        <p:nvSpPr>
          <p:cNvPr id="905" name="Google Shape;905;p77"/>
          <p:cNvSpPr/>
          <p:nvPr/>
        </p:nvSpPr>
        <p:spPr>
          <a:xfrm>
            <a:off x="2159000" y="5473700"/>
            <a:ext cx="104140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o</a:t>
            </a:r>
            <a:endParaRPr/>
          </a:p>
        </p:txBody>
      </p:sp>
      <p:sp>
        <p:nvSpPr>
          <p:cNvPr id="906" name="Google Shape;906;p77"/>
          <p:cNvSpPr/>
          <p:nvPr/>
        </p:nvSpPr>
        <p:spPr>
          <a:xfrm>
            <a:off x="3200400" y="5473700"/>
            <a:ext cx="1041400" cy="1143000"/>
          </a:xfrm>
          <a:prstGeom prst="roundRect">
            <a:avLst>
              <a:gd fmla="val 16667" name="adj"/>
            </a:avLst>
          </a:prstGeom>
          <a:solidFill>
            <a:srgbClr val="CA08F8"/>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o</a:t>
            </a:r>
            <a:endParaRPr/>
          </a:p>
        </p:txBody>
      </p:sp>
      <p:sp>
        <p:nvSpPr>
          <p:cNvPr id="907" name="Google Shape;907;p77"/>
          <p:cNvSpPr/>
          <p:nvPr/>
        </p:nvSpPr>
        <p:spPr>
          <a:xfrm>
            <a:off x="4241800" y="5473700"/>
            <a:ext cx="1041400" cy="1143000"/>
          </a:xfrm>
          <a:prstGeom prst="roundRect">
            <a:avLst>
              <a:gd fmla="val 16667" name="adj"/>
            </a:avLst>
          </a:prstGeom>
          <a:solidFill>
            <a:srgbClr val="A8D08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k</a:t>
            </a:r>
            <a:endParaRPr/>
          </a:p>
        </p:txBody>
      </p:sp>
      <p:sp>
        <p:nvSpPr>
          <p:cNvPr id="908" name="Google Shape;908;p77"/>
          <p:cNvSpPr/>
          <p:nvPr/>
        </p:nvSpPr>
        <p:spPr>
          <a:xfrm>
            <a:off x="5283200" y="5473700"/>
            <a:ext cx="10414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0">
              <a:solidFill>
                <a:schemeClr val="dk1"/>
              </a:solidFill>
              <a:latin typeface="Arial"/>
              <a:ea typeface="Arial"/>
              <a:cs typeface="Arial"/>
              <a:sym typeface="Arial"/>
            </a:endParaRPr>
          </a:p>
        </p:txBody>
      </p:sp>
      <p:sp>
        <p:nvSpPr>
          <p:cNvPr id="909" name="Google Shape;909;p77"/>
          <p:cNvSpPr/>
          <p:nvPr/>
        </p:nvSpPr>
        <p:spPr>
          <a:xfrm>
            <a:off x="6870700" y="1765300"/>
            <a:ext cx="104140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a</a:t>
            </a:r>
            <a:endParaRPr/>
          </a:p>
        </p:txBody>
      </p:sp>
      <p:sp>
        <p:nvSpPr>
          <p:cNvPr id="910" name="Google Shape;910;p77"/>
          <p:cNvSpPr/>
          <p:nvPr/>
        </p:nvSpPr>
        <p:spPr>
          <a:xfrm>
            <a:off x="8242300" y="1765300"/>
            <a:ext cx="1041400" cy="1143000"/>
          </a:xfrm>
          <a:prstGeom prst="roundRect">
            <a:avLst>
              <a:gd fmla="val 16667" name="adj"/>
            </a:avLst>
          </a:prstGeom>
          <a:solidFill>
            <a:srgbClr val="657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e</a:t>
            </a:r>
            <a:endParaRPr/>
          </a:p>
        </p:txBody>
      </p:sp>
      <p:sp>
        <p:nvSpPr>
          <p:cNvPr id="911" name="Google Shape;911;p77"/>
          <p:cNvSpPr/>
          <p:nvPr/>
        </p:nvSpPr>
        <p:spPr>
          <a:xfrm>
            <a:off x="9613900" y="1765300"/>
            <a:ext cx="104140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i</a:t>
            </a:r>
            <a:endParaRPr b="1" sz="6000">
              <a:solidFill>
                <a:schemeClr val="dk1"/>
              </a:solidFill>
              <a:latin typeface="Arial"/>
              <a:ea typeface="Arial"/>
              <a:cs typeface="Arial"/>
              <a:sym typeface="Arial"/>
            </a:endParaRPr>
          </a:p>
        </p:txBody>
      </p:sp>
      <p:sp>
        <p:nvSpPr>
          <p:cNvPr id="912" name="Google Shape;912;p77"/>
          <p:cNvSpPr/>
          <p:nvPr/>
        </p:nvSpPr>
        <p:spPr>
          <a:xfrm>
            <a:off x="7594600" y="3168650"/>
            <a:ext cx="1041400" cy="1143000"/>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o</a:t>
            </a:r>
            <a:endParaRPr/>
          </a:p>
        </p:txBody>
      </p:sp>
      <p:sp>
        <p:nvSpPr>
          <p:cNvPr id="913" name="Google Shape;913;p77"/>
          <p:cNvSpPr/>
          <p:nvPr/>
        </p:nvSpPr>
        <p:spPr>
          <a:xfrm>
            <a:off x="9093200" y="3168650"/>
            <a:ext cx="1041400" cy="1143000"/>
          </a:xfrm>
          <a:prstGeom prst="roundRect">
            <a:avLst>
              <a:gd fmla="val 16667" name="adj"/>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u</a:t>
            </a:r>
            <a:endParaRPr/>
          </a:p>
        </p:txBody>
      </p:sp>
      <p:sp>
        <p:nvSpPr>
          <p:cNvPr id="914" name="Google Shape;914;p77"/>
          <p:cNvSpPr/>
          <p:nvPr/>
        </p:nvSpPr>
        <p:spPr>
          <a:xfrm>
            <a:off x="6324600" y="5473700"/>
            <a:ext cx="1041400" cy="1143000"/>
          </a:xfrm>
          <a:prstGeom prst="roundRect">
            <a:avLst>
              <a:gd fmla="val 16667" name="adj"/>
            </a:avLst>
          </a:prstGeom>
          <a:solidFill>
            <a:srgbClr val="4ECDD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descr="A picture containing shape&#10;&#10;Description automatically generated" id="919" name="Google Shape;919;p7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10;&#10;Description automatically generated" id="920" name="Google Shape;920;p78"/>
          <p:cNvPicPr preferRelativeResize="0"/>
          <p:nvPr/>
        </p:nvPicPr>
        <p:blipFill rotWithShape="1">
          <a:blip r:embed="rId4">
            <a:alphaModFix/>
          </a:blip>
          <a:srcRect b="324" l="70417" r="-625" t="55000"/>
          <a:stretch/>
        </p:blipFill>
        <p:spPr>
          <a:xfrm>
            <a:off x="1968501" y="2141538"/>
            <a:ext cx="3683000" cy="3063875"/>
          </a:xfrm>
          <a:prstGeom prst="rect">
            <a:avLst/>
          </a:prstGeom>
          <a:noFill/>
          <a:ln>
            <a:noFill/>
          </a:ln>
        </p:spPr>
      </p:pic>
      <p:sp>
        <p:nvSpPr>
          <p:cNvPr id="921" name="Google Shape;921;p78"/>
          <p:cNvSpPr/>
          <p:nvPr/>
        </p:nvSpPr>
        <p:spPr>
          <a:xfrm>
            <a:off x="1117600" y="5473700"/>
            <a:ext cx="52070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2" name="Google Shape;922;p78"/>
          <p:cNvSpPr/>
          <p:nvPr/>
        </p:nvSpPr>
        <p:spPr>
          <a:xfrm>
            <a:off x="1117600" y="5473700"/>
            <a:ext cx="1041400" cy="114300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p</a:t>
            </a:r>
            <a:endParaRPr/>
          </a:p>
        </p:txBody>
      </p:sp>
      <p:sp>
        <p:nvSpPr>
          <p:cNvPr id="923" name="Google Shape;923;p78"/>
          <p:cNvSpPr/>
          <p:nvPr/>
        </p:nvSpPr>
        <p:spPr>
          <a:xfrm>
            <a:off x="2159000" y="5473700"/>
            <a:ext cx="104140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a</a:t>
            </a:r>
            <a:endParaRPr/>
          </a:p>
        </p:txBody>
      </p:sp>
      <p:sp>
        <p:nvSpPr>
          <p:cNvPr id="924" name="Google Shape;924;p78"/>
          <p:cNvSpPr/>
          <p:nvPr/>
        </p:nvSpPr>
        <p:spPr>
          <a:xfrm>
            <a:off x="3200400" y="5473700"/>
            <a:ext cx="10414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0">
              <a:solidFill>
                <a:schemeClr val="dk1"/>
              </a:solidFill>
              <a:latin typeface="Arial"/>
              <a:ea typeface="Arial"/>
              <a:cs typeface="Arial"/>
              <a:sym typeface="Arial"/>
            </a:endParaRPr>
          </a:p>
        </p:txBody>
      </p:sp>
      <p:sp>
        <p:nvSpPr>
          <p:cNvPr id="925" name="Google Shape;925;p78"/>
          <p:cNvSpPr/>
          <p:nvPr/>
        </p:nvSpPr>
        <p:spPr>
          <a:xfrm>
            <a:off x="4241800" y="5473700"/>
            <a:ext cx="1041400" cy="1143000"/>
          </a:xfrm>
          <a:prstGeom prst="roundRect">
            <a:avLst>
              <a:gd fmla="val 16667" name="adj"/>
            </a:avLst>
          </a:prstGeom>
          <a:solidFill>
            <a:srgbClr val="A8D08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n</a:t>
            </a:r>
            <a:endParaRPr/>
          </a:p>
        </p:txBody>
      </p:sp>
      <p:sp>
        <p:nvSpPr>
          <p:cNvPr id="926" name="Google Shape;926;p78"/>
          <p:cNvSpPr/>
          <p:nvPr/>
        </p:nvSpPr>
        <p:spPr>
          <a:xfrm>
            <a:off x="5283200" y="5473700"/>
            <a:ext cx="1041400" cy="1143000"/>
          </a:xfrm>
          <a:prstGeom prst="roundRect">
            <a:avLst>
              <a:gd fmla="val 16667" name="adj"/>
            </a:avLst>
          </a:prstGeom>
          <a:solidFill>
            <a:srgbClr val="E9FE2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t</a:t>
            </a:r>
            <a:endParaRPr/>
          </a:p>
        </p:txBody>
      </p:sp>
      <p:sp>
        <p:nvSpPr>
          <p:cNvPr id="927" name="Google Shape;927;p78"/>
          <p:cNvSpPr/>
          <p:nvPr/>
        </p:nvSpPr>
        <p:spPr>
          <a:xfrm>
            <a:off x="6870700" y="1765300"/>
            <a:ext cx="104140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a</a:t>
            </a:r>
            <a:endParaRPr/>
          </a:p>
        </p:txBody>
      </p:sp>
      <p:sp>
        <p:nvSpPr>
          <p:cNvPr id="928" name="Google Shape;928;p78"/>
          <p:cNvSpPr/>
          <p:nvPr/>
        </p:nvSpPr>
        <p:spPr>
          <a:xfrm>
            <a:off x="8242300" y="1765300"/>
            <a:ext cx="1041400" cy="1143000"/>
          </a:xfrm>
          <a:prstGeom prst="roundRect">
            <a:avLst>
              <a:gd fmla="val 16667" name="adj"/>
            </a:avLst>
          </a:prstGeom>
          <a:solidFill>
            <a:srgbClr val="657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e</a:t>
            </a:r>
            <a:endParaRPr/>
          </a:p>
        </p:txBody>
      </p:sp>
      <p:sp>
        <p:nvSpPr>
          <p:cNvPr id="929" name="Google Shape;929;p78"/>
          <p:cNvSpPr/>
          <p:nvPr/>
        </p:nvSpPr>
        <p:spPr>
          <a:xfrm>
            <a:off x="9613900" y="1765300"/>
            <a:ext cx="104140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i</a:t>
            </a:r>
            <a:endParaRPr b="1" sz="6000">
              <a:solidFill>
                <a:schemeClr val="dk1"/>
              </a:solidFill>
              <a:latin typeface="Arial"/>
              <a:ea typeface="Arial"/>
              <a:cs typeface="Arial"/>
              <a:sym typeface="Arial"/>
            </a:endParaRPr>
          </a:p>
        </p:txBody>
      </p:sp>
      <p:sp>
        <p:nvSpPr>
          <p:cNvPr id="930" name="Google Shape;930;p78"/>
          <p:cNvSpPr/>
          <p:nvPr/>
        </p:nvSpPr>
        <p:spPr>
          <a:xfrm>
            <a:off x="7594600" y="3168650"/>
            <a:ext cx="1041400" cy="1143000"/>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o</a:t>
            </a:r>
            <a:endParaRPr/>
          </a:p>
        </p:txBody>
      </p:sp>
      <p:sp>
        <p:nvSpPr>
          <p:cNvPr id="931" name="Google Shape;931;p78"/>
          <p:cNvSpPr/>
          <p:nvPr/>
        </p:nvSpPr>
        <p:spPr>
          <a:xfrm>
            <a:off x="9093200" y="3168650"/>
            <a:ext cx="1041400" cy="1143000"/>
          </a:xfrm>
          <a:prstGeom prst="roundRect">
            <a:avLst>
              <a:gd fmla="val 16667" name="adj"/>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u</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descr="A picture containing shape&#10;&#10;Description automatically generated" id="936" name="Google Shape;936;p7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10;&#10;Description automatically generated" id="937" name="Google Shape;937;p79"/>
          <p:cNvPicPr preferRelativeResize="0"/>
          <p:nvPr/>
        </p:nvPicPr>
        <p:blipFill rotWithShape="1">
          <a:blip r:embed="rId4">
            <a:alphaModFix/>
          </a:blip>
          <a:srcRect b="42962" l="81457" r="-1145" t="1412"/>
          <a:stretch/>
        </p:blipFill>
        <p:spPr>
          <a:xfrm>
            <a:off x="2597150" y="1417638"/>
            <a:ext cx="2400301" cy="3814762"/>
          </a:xfrm>
          <a:prstGeom prst="rect">
            <a:avLst/>
          </a:prstGeom>
          <a:noFill/>
          <a:ln>
            <a:noFill/>
          </a:ln>
        </p:spPr>
      </p:pic>
      <p:sp>
        <p:nvSpPr>
          <p:cNvPr id="938" name="Google Shape;938;p79"/>
          <p:cNvSpPr/>
          <p:nvPr/>
        </p:nvSpPr>
        <p:spPr>
          <a:xfrm>
            <a:off x="1117600" y="5473700"/>
            <a:ext cx="31242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9" name="Google Shape;939;p79"/>
          <p:cNvSpPr/>
          <p:nvPr/>
        </p:nvSpPr>
        <p:spPr>
          <a:xfrm>
            <a:off x="1117600" y="5473700"/>
            <a:ext cx="1041400" cy="114300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t</a:t>
            </a:r>
            <a:endParaRPr/>
          </a:p>
        </p:txBody>
      </p:sp>
      <p:sp>
        <p:nvSpPr>
          <p:cNvPr id="940" name="Google Shape;940;p79"/>
          <p:cNvSpPr/>
          <p:nvPr/>
        </p:nvSpPr>
        <p:spPr>
          <a:xfrm>
            <a:off x="2159000" y="5473700"/>
            <a:ext cx="104140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i</a:t>
            </a:r>
            <a:endParaRPr/>
          </a:p>
        </p:txBody>
      </p:sp>
      <p:sp>
        <p:nvSpPr>
          <p:cNvPr id="941" name="Google Shape;941;p79"/>
          <p:cNvSpPr/>
          <p:nvPr/>
        </p:nvSpPr>
        <p:spPr>
          <a:xfrm>
            <a:off x="3200400" y="5473700"/>
            <a:ext cx="10414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0">
              <a:solidFill>
                <a:schemeClr val="dk1"/>
              </a:solidFill>
              <a:latin typeface="Arial"/>
              <a:ea typeface="Arial"/>
              <a:cs typeface="Arial"/>
              <a:sym typeface="Arial"/>
            </a:endParaRPr>
          </a:p>
        </p:txBody>
      </p:sp>
      <p:sp>
        <p:nvSpPr>
          <p:cNvPr id="942" name="Google Shape;942;p79"/>
          <p:cNvSpPr/>
          <p:nvPr/>
        </p:nvSpPr>
        <p:spPr>
          <a:xfrm>
            <a:off x="6870700" y="1765300"/>
            <a:ext cx="104140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a</a:t>
            </a:r>
            <a:endParaRPr/>
          </a:p>
        </p:txBody>
      </p:sp>
      <p:sp>
        <p:nvSpPr>
          <p:cNvPr id="943" name="Google Shape;943;p79"/>
          <p:cNvSpPr/>
          <p:nvPr/>
        </p:nvSpPr>
        <p:spPr>
          <a:xfrm>
            <a:off x="8242300" y="1765300"/>
            <a:ext cx="1041400" cy="1143000"/>
          </a:xfrm>
          <a:prstGeom prst="roundRect">
            <a:avLst>
              <a:gd fmla="val 16667" name="adj"/>
            </a:avLst>
          </a:prstGeom>
          <a:solidFill>
            <a:srgbClr val="657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e</a:t>
            </a:r>
            <a:endParaRPr/>
          </a:p>
        </p:txBody>
      </p:sp>
      <p:sp>
        <p:nvSpPr>
          <p:cNvPr id="944" name="Google Shape;944;p79"/>
          <p:cNvSpPr/>
          <p:nvPr/>
        </p:nvSpPr>
        <p:spPr>
          <a:xfrm>
            <a:off x="9613900" y="1765300"/>
            <a:ext cx="104140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i</a:t>
            </a:r>
            <a:endParaRPr b="1" sz="6000">
              <a:solidFill>
                <a:schemeClr val="dk1"/>
              </a:solidFill>
              <a:latin typeface="Arial"/>
              <a:ea typeface="Arial"/>
              <a:cs typeface="Arial"/>
              <a:sym typeface="Arial"/>
            </a:endParaRPr>
          </a:p>
        </p:txBody>
      </p:sp>
      <p:sp>
        <p:nvSpPr>
          <p:cNvPr id="945" name="Google Shape;945;p79"/>
          <p:cNvSpPr/>
          <p:nvPr/>
        </p:nvSpPr>
        <p:spPr>
          <a:xfrm>
            <a:off x="7594600" y="3168650"/>
            <a:ext cx="1041400" cy="1143000"/>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o</a:t>
            </a:r>
            <a:endParaRPr/>
          </a:p>
        </p:txBody>
      </p:sp>
      <p:sp>
        <p:nvSpPr>
          <p:cNvPr id="946" name="Google Shape;946;p79"/>
          <p:cNvSpPr/>
          <p:nvPr/>
        </p:nvSpPr>
        <p:spPr>
          <a:xfrm>
            <a:off x="9093200" y="3168650"/>
            <a:ext cx="1041400" cy="1143000"/>
          </a:xfrm>
          <a:prstGeom prst="roundRect">
            <a:avLst>
              <a:gd fmla="val 16667" name="adj"/>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Background pattern&#10;&#10;Description automatically generated" id="161" name="Google Shape;161;p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162" name="Google Shape;162;p8"/>
          <p:cNvPicPr preferRelativeResize="0"/>
          <p:nvPr/>
        </p:nvPicPr>
        <p:blipFill rotWithShape="1">
          <a:blip r:embed="rId4">
            <a:alphaModFix/>
          </a:blip>
          <a:srcRect b="0" l="0" r="0" t="0"/>
          <a:stretch/>
        </p:blipFill>
        <p:spPr>
          <a:xfrm>
            <a:off x="-709450" y="-317411"/>
            <a:ext cx="13626662" cy="7664997"/>
          </a:xfrm>
          <a:prstGeom prst="rect">
            <a:avLst/>
          </a:prstGeom>
          <a:noFill/>
          <a:ln>
            <a:noFill/>
          </a:ln>
        </p:spPr>
      </p:pic>
      <p:pic>
        <p:nvPicPr>
          <p:cNvPr descr="A cat sitting next to a birthday cake&#10;&#10;Description automatically generated with medium confidence" id="163" name="Google Shape;163;p8"/>
          <p:cNvPicPr preferRelativeResize="0"/>
          <p:nvPr/>
        </p:nvPicPr>
        <p:blipFill rotWithShape="1">
          <a:blip r:embed="rId5">
            <a:alphaModFix/>
          </a:blip>
          <a:srcRect b="0" l="0" r="65084" t="0"/>
          <a:stretch/>
        </p:blipFill>
        <p:spPr>
          <a:xfrm>
            <a:off x="1076960" y="2925822"/>
            <a:ext cx="2225040" cy="3584503"/>
          </a:xfrm>
          <a:prstGeom prst="rect">
            <a:avLst/>
          </a:prstGeom>
          <a:noFill/>
          <a:ln>
            <a:noFill/>
          </a:ln>
        </p:spPr>
      </p:pic>
      <p:sp>
        <p:nvSpPr>
          <p:cNvPr id="164" name="Google Shape;164;p8"/>
          <p:cNvSpPr/>
          <p:nvPr/>
        </p:nvSpPr>
        <p:spPr>
          <a:xfrm>
            <a:off x="792480" y="1254709"/>
            <a:ext cx="1055624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Which of these picture has the </a:t>
            </a:r>
            <a:endParaRPr/>
          </a:p>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short “a sound”</a:t>
            </a:r>
            <a:endParaRPr/>
          </a:p>
        </p:txBody>
      </p:sp>
      <p:pic>
        <p:nvPicPr>
          <p:cNvPr descr="A cat sitting next to a birthday cake&#10;&#10;Description automatically generated with medium confidence" id="165" name="Google Shape;165;p8"/>
          <p:cNvPicPr preferRelativeResize="0"/>
          <p:nvPr/>
        </p:nvPicPr>
        <p:blipFill rotWithShape="1">
          <a:blip r:embed="rId5">
            <a:alphaModFix/>
          </a:blip>
          <a:srcRect b="41870" l="34145" r="28113" t="0"/>
          <a:stretch/>
        </p:blipFill>
        <p:spPr>
          <a:xfrm>
            <a:off x="4643120" y="3515087"/>
            <a:ext cx="2468880" cy="2138993"/>
          </a:xfrm>
          <a:prstGeom prst="rect">
            <a:avLst/>
          </a:prstGeom>
          <a:noFill/>
          <a:ln>
            <a:noFill/>
          </a:ln>
        </p:spPr>
      </p:pic>
      <p:pic>
        <p:nvPicPr>
          <p:cNvPr descr="A cat sitting next to a birthday cake&#10;&#10;Description automatically generated with medium confidence" id="166" name="Google Shape;166;p8"/>
          <p:cNvPicPr preferRelativeResize="0"/>
          <p:nvPr/>
        </p:nvPicPr>
        <p:blipFill rotWithShape="1">
          <a:blip r:embed="rId5">
            <a:alphaModFix/>
          </a:blip>
          <a:srcRect b="0" l="69961" r="0" t="35536"/>
          <a:stretch/>
        </p:blipFill>
        <p:spPr>
          <a:xfrm>
            <a:off x="8453120" y="3429000"/>
            <a:ext cx="2377440" cy="286990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descr="A picture containing shape&#10;&#10;Description automatically generated" id="951" name="Google Shape;951;p8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text&#10;&#10;Description automatically generated" id="952" name="Google Shape;952;p80"/>
          <p:cNvPicPr preferRelativeResize="0"/>
          <p:nvPr/>
        </p:nvPicPr>
        <p:blipFill rotWithShape="1">
          <a:blip r:embed="rId4">
            <a:alphaModFix/>
          </a:blip>
          <a:srcRect b="41041" l="27188" r="21354" t="1737"/>
          <a:stretch/>
        </p:blipFill>
        <p:spPr>
          <a:xfrm>
            <a:off x="641352" y="1308100"/>
            <a:ext cx="6273799" cy="3924300"/>
          </a:xfrm>
          <a:prstGeom prst="rect">
            <a:avLst/>
          </a:prstGeom>
          <a:noFill/>
          <a:ln>
            <a:noFill/>
          </a:ln>
        </p:spPr>
      </p:pic>
      <p:sp>
        <p:nvSpPr>
          <p:cNvPr id="953" name="Google Shape;953;p80"/>
          <p:cNvSpPr/>
          <p:nvPr/>
        </p:nvSpPr>
        <p:spPr>
          <a:xfrm>
            <a:off x="1117600" y="5473700"/>
            <a:ext cx="41656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p80"/>
          <p:cNvSpPr/>
          <p:nvPr/>
        </p:nvSpPr>
        <p:spPr>
          <a:xfrm>
            <a:off x="1117600" y="5473700"/>
            <a:ext cx="1041400" cy="114300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t</a:t>
            </a:r>
            <a:endParaRPr/>
          </a:p>
        </p:txBody>
      </p:sp>
      <p:sp>
        <p:nvSpPr>
          <p:cNvPr id="955" name="Google Shape;955;p80"/>
          <p:cNvSpPr/>
          <p:nvPr/>
        </p:nvSpPr>
        <p:spPr>
          <a:xfrm>
            <a:off x="2159000" y="5473700"/>
            <a:ext cx="1041400" cy="11430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r</a:t>
            </a:r>
            <a:endParaRPr/>
          </a:p>
        </p:txBody>
      </p:sp>
      <p:sp>
        <p:nvSpPr>
          <p:cNvPr id="956" name="Google Shape;956;p80"/>
          <p:cNvSpPr/>
          <p:nvPr/>
        </p:nvSpPr>
        <p:spPr>
          <a:xfrm>
            <a:off x="3200400" y="5473700"/>
            <a:ext cx="1041400" cy="1143000"/>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a</a:t>
            </a:r>
            <a:endParaRPr/>
          </a:p>
        </p:txBody>
      </p:sp>
      <p:sp>
        <p:nvSpPr>
          <p:cNvPr id="957" name="Google Shape;957;p80"/>
          <p:cNvSpPr/>
          <p:nvPr/>
        </p:nvSpPr>
        <p:spPr>
          <a:xfrm>
            <a:off x="4241800" y="5473700"/>
            <a:ext cx="1041400" cy="1143000"/>
          </a:xfrm>
          <a:prstGeom prst="roundRect">
            <a:avLst>
              <a:gd fmla="val 16667" name="adj"/>
            </a:avLst>
          </a:prstGeom>
          <a:solidFill>
            <a:srgbClr val="AEABAB"/>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0">
              <a:solidFill>
                <a:schemeClr val="dk1"/>
              </a:solidFill>
              <a:latin typeface="Arial"/>
              <a:ea typeface="Arial"/>
              <a:cs typeface="Arial"/>
              <a:sym typeface="Arial"/>
            </a:endParaRPr>
          </a:p>
        </p:txBody>
      </p:sp>
      <p:sp>
        <p:nvSpPr>
          <p:cNvPr id="958" name="Google Shape;958;p80"/>
          <p:cNvSpPr/>
          <p:nvPr/>
        </p:nvSpPr>
        <p:spPr>
          <a:xfrm>
            <a:off x="6870700" y="1765300"/>
            <a:ext cx="1041400" cy="1143000"/>
          </a:xfrm>
          <a:prstGeom prst="roundRect">
            <a:avLst>
              <a:gd fmla="val 16667" name="adj"/>
            </a:avLst>
          </a:prstGeom>
          <a:solidFill>
            <a:srgbClr val="FFC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y</a:t>
            </a:r>
            <a:endParaRPr/>
          </a:p>
        </p:txBody>
      </p:sp>
      <p:sp>
        <p:nvSpPr>
          <p:cNvPr id="959" name="Google Shape;959;p80"/>
          <p:cNvSpPr/>
          <p:nvPr/>
        </p:nvSpPr>
        <p:spPr>
          <a:xfrm>
            <a:off x="8242300" y="1765300"/>
            <a:ext cx="1041400" cy="1143000"/>
          </a:xfrm>
          <a:prstGeom prst="roundRect">
            <a:avLst>
              <a:gd fmla="val 16667" name="adj"/>
            </a:avLst>
          </a:prstGeom>
          <a:solidFill>
            <a:srgbClr val="657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l</a:t>
            </a:r>
            <a:endParaRPr/>
          </a:p>
        </p:txBody>
      </p:sp>
      <p:sp>
        <p:nvSpPr>
          <p:cNvPr id="960" name="Google Shape;960;p80"/>
          <p:cNvSpPr/>
          <p:nvPr/>
        </p:nvSpPr>
        <p:spPr>
          <a:xfrm>
            <a:off x="9613900" y="1765300"/>
            <a:ext cx="1041400" cy="1143000"/>
          </a:xfrm>
          <a:prstGeom prst="roundRect">
            <a:avLst>
              <a:gd fmla="val 16667" name="adj"/>
            </a:avLst>
          </a:prstGeom>
          <a:solidFill>
            <a:srgbClr val="FD216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c</a:t>
            </a:r>
            <a:endParaRPr/>
          </a:p>
        </p:txBody>
      </p:sp>
      <p:sp>
        <p:nvSpPr>
          <p:cNvPr id="961" name="Google Shape;961;p80"/>
          <p:cNvSpPr/>
          <p:nvPr/>
        </p:nvSpPr>
        <p:spPr>
          <a:xfrm>
            <a:off x="7594600" y="3168650"/>
            <a:ext cx="1041400" cy="1143000"/>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o</a:t>
            </a:r>
            <a:endParaRPr/>
          </a:p>
        </p:txBody>
      </p:sp>
      <p:sp>
        <p:nvSpPr>
          <p:cNvPr id="962" name="Google Shape;962;p80"/>
          <p:cNvSpPr/>
          <p:nvPr/>
        </p:nvSpPr>
        <p:spPr>
          <a:xfrm>
            <a:off x="9093200" y="3168650"/>
            <a:ext cx="1041400" cy="1143000"/>
          </a:xfrm>
          <a:prstGeom prst="roundRect">
            <a:avLst>
              <a:gd fmla="val 16667" name="adj"/>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Arial"/>
                <a:ea typeface="Arial"/>
                <a:cs typeface="Arial"/>
                <a:sym typeface="Arial"/>
              </a:rPr>
              <a:t>u</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pic>
        <p:nvPicPr>
          <p:cNvPr descr="A picture containing line chart&#10;&#10;Description automatically generated" id="967" name="Google Shape;967;p8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968" name="Google Shape;968;p81"/>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969" name="Google Shape;969;p81"/>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2</a:t>
            </a:r>
            <a:endParaRPr/>
          </a:p>
        </p:txBody>
      </p:sp>
      <p:sp>
        <p:nvSpPr>
          <p:cNvPr id="970" name="Google Shape;970;p81"/>
          <p:cNvSpPr/>
          <p:nvPr/>
        </p:nvSpPr>
        <p:spPr>
          <a:xfrm>
            <a:off x="2258060" y="2853034"/>
            <a:ext cx="7675880" cy="2019975"/>
          </a:xfrm>
          <a:prstGeom prst="roundRect">
            <a:avLst>
              <a:gd fmla="val 16667" name="adj"/>
            </a:avLst>
          </a:prstGeom>
          <a:solidFill>
            <a:srgbClr val="FD216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Rockwell"/>
                <a:ea typeface="Rockwell"/>
                <a:cs typeface="Rockwell"/>
                <a:sym typeface="Rockwell"/>
              </a:rPr>
              <a:t>Work with Me!</a:t>
            </a:r>
            <a:endParaRPr/>
          </a:p>
        </p:txBody>
      </p:sp>
      <p:sp>
        <p:nvSpPr>
          <p:cNvPr id="971" name="Google Shape;971;p81"/>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descr="A picture containing shape&#10;&#10;Description automatically generated" id="976" name="Google Shape;976;p8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977" name="Google Shape;977;p82"/>
          <p:cNvPicPr preferRelativeResize="0"/>
          <p:nvPr/>
        </p:nvPicPr>
        <p:blipFill rotWithShape="1">
          <a:blip r:embed="rId4">
            <a:alphaModFix/>
          </a:blip>
          <a:srcRect b="0" l="0" r="0" t="0"/>
          <a:stretch/>
        </p:blipFill>
        <p:spPr>
          <a:xfrm>
            <a:off x="165101" y="795336"/>
            <a:ext cx="12191999" cy="7256463"/>
          </a:xfrm>
          <a:prstGeom prst="rect">
            <a:avLst/>
          </a:prstGeom>
          <a:noFill/>
          <a:ln>
            <a:noFill/>
          </a:ln>
        </p:spPr>
      </p:pic>
      <p:sp>
        <p:nvSpPr>
          <p:cNvPr id="978" name="Google Shape;978;p82"/>
          <p:cNvSpPr/>
          <p:nvPr/>
        </p:nvSpPr>
        <p:spPr>
          <a:xfrm>
            <a:off x="775557" y="1898471"/>
            <a:ext cx="10336086"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3600" cap="none">
                <a:solidFill>
                  <a:schemeClr val="lt1"/>
                </a:solidFill>
                <a:latin typeface="Arial"/>
                <a:ea typeface="Arial"/>
                <a:cs typeface="Arial"/>
                <a:sym typeface="Arial"/>
              </a:rPr>
              <a:t>In some words, two vowels together make a long vowel sound.</a:t>
            </a:r>
            <a:endParaRPr/>
          </a:p>
          <a:p>
            <a:pPr indent="0" lvl="0" marL="0" marR="0" rtl="0" algn="l">
              <a:spcBef>
                <a:spcPts val="0"/>
              </a:spcBef>
              <a:spcAft>
                <a:spcPts val="0"/>
              </a:spcAft>
              <a:buNone/>
            </a:pPr>
            <a:r>
              <a:t/>
            </a:r>
            <a:endParaRPr sz="3600">
              <a:solidFill>
                <a:schemeClr val="lt1"/>
              </a:solidFill>
              <a:latin typeface="Arial"/>
              <a:ea typeface="Arial"/>
              <a:cs typeface="Arial"/>
              <a:sym typeface="Arial"/>
            </a:endParaRPr>
          </a:p>
          <a:p>
            <a:pPr indent="0" lvl="0" marL="0" marR="0" rtl="0" algn="l">
              <a:spcBef>
                <a:spcPts val="0"/>
              </a:spcBef>
              <a:spcAft>
                <a:spcPts val="0"/>
              </a:spcAft>
              <a:buNone/>
            </a:pPr>
            <a:r>
              <a:rPr b="0" lang="en-US" sz="3600" cap="none">
                <a:solidFill>
                  <a:schemeClr val="lt1"/>
                </a:solidFill>
                <a:latin typeface="Arial"/>
                <a:ea typeface="Arial"/>
                <a:cs typeface="Arial"/>
                <a:sym typeface="Arial"/>
              </a:rPr>
              <a:t>The vowel pairs </a:t>
            </a:r>
            <a:r>
              <a:rPr b="1" lang="en-US" sz="3600" cap="none">
                <a:solidFill>
                  <a:schemeClr val="lt1"/>
                </a:solidFill>
                <a:highlight>
                  <a:srgbClr val="66FFFF"/>
                </a:highlight>
                <a:latin typeface="Arial"/>
                <a:ea typeface="Arial"/>
                <a:cs typeface="Arial"/>
                <a:sym typeface="Arial"/>
              </a:rPr>
              <a:t>ay</a:t>
            </a:r>
            <a:r>
              <a:rPr b="0" lang="en-US" sz="3600" cap="none">
                <a:solidFill>
                  <a:schemeClr val="lt1"/>
                </a:solidFill>
                <a:latin typeface="Arial"/>
                <a:ea typeface="Arial"/>
                <a:cs typeface="Arial"/>
                <a:sym typeface="Arial"/>
              </a:rPr>
              <a:t> and </a:t>
            </a:r>
            <a:r>
              <a:rPr b="1" lang="en-US" sz="3600" cap="none">
                <a:solidFill>
                  <a:schemeClr val="lt1"/>
                </a:solidFill>
                <a:highlight>
                  <a:srgbClr val="66FFFF"/>
                </a:highlight>
                <a:latin typeface="Arial"/>
                <a:ea typeface="Arial"/>
                <a:cs typeface="Arial"/>
                <a:sym typeface="Arial"/>
              </a:rPr>
              <a:t>ai</a:t>
            </a:r>
            <a:r>
              <a:rPr b="0" lang="en-US" sz="3600" cap="none">
                <a:solidFill>
                  <a:schemeClr val="lt1"/>
                </a:solidFill>
                <a:latin typeface="Arial"/>
                <a:ea typeface="Arial"/>
                <a:cs typeface="Arial"/>
                <a:sym typeface="Arial"/>
              </a:rPr>
              <a:t> make the long –a sound.</a:t>
            </a:r>
            <a:endParaRPr/>
          </a:p>
          <a:p>
            <a:pPr indent="0" lvl="0" marL="0" marR="0" rtl="0" algn="l">
              <a:spcBef>
                <a:spcPts val="0"/>
              </a:spcBef>
              <a:spcAft>
                <a:spcPts val="0"/>
              </a:spcAft>
              <a:buNone/>
            </a:pPr>
            <a:r>
              <a:rPr lang="en-US" sz="3600">
                <a:solidFill>
                  <a:schemeClr val="lt1"/>
                </a:solidFill>
                <a:latin typeface="Arial"/>
                <a:ea typeface="Arial"/>
                <a:cs typeface="Arial"/>
                <a:sym typeface="Arial"/>
              </a:rPr>
              <a:t>Example: </a:t>
            </a:r>
            <a:endParaRPr b="0" sz="3600" cap="none">
              <a:solidFill>
                <a:schemeClr val="lt1"/>
              </a:solidFill>
              <a:latin typeface="Arial"/>
              <a:ea typeface="Arial"/>
              <a:cs typeface="Arial"/>
              <a:sym typeface="Arial"/>
            </a:endParaRPr>
          </a:p>
          <a:p>
            <a:pPr indent="0" lvl="0" marL="0" marR="0" rtl="0" algn="l">
              <a:spcBef>
                <a:spcPts val="0"/>
              </a:spcBef>
              <a:spcAft>
                <a:spcPts val="0"/>
              </a:spcAft>
              <a:buNone/>
            </a:pPr>
            <a:r>
              <a:t/>
            </a:r>
            <a:endParaRPr b="0" sz="3600" cap="none">
              <a:solidFill>
                <a:schemeClr val="lt1"/>
              </a:solidFill>
              <a:latin typeface="Arial"/>
              <a:ea typeface="Arial"/>
              <a:cs typeface="Arial"/>
              <a:sym typeface="Arial"/>
            </a:endParaRPr>
          </a:p>
        </p:txBody>
      </p:sp>
      <p:sp>
        <p:nvSpPr>
          <p:cNvPr id="979" name="Google Shape;979;p82"/>
          <p:cNvSpPr/>
          <p:nvPr/>
        </p:nvSpPr>
        <p:spPr>
          <a:xfrm>
            <a:off x="2553357" y="5433830"/>
            <a:ext cx="1125629"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chemeClr val="lt1"/>
                </a:solidFill>
                <a:latin typeface="Arial"/>
                <a:ea typeface="Arial"/>
                <a:cs typeface="Arial"/>
                <a:sym typeface="Arial"/>
              </a:rPr>
              <a:t>w</a:t>
            </a:r>
            <a:r>
              <a:rPr b="1" lang="en-US" sz="3200" cap="none">
                <a:solidFill>
                  <a:srgbClr val="CA08F8"/>
                </a:solidFill>
                <a:latin typeface="Arial"/>
                <a:ea typeface="Arial"/>
                <a:cs typeface="Arial"/>
                <a:sym typeface="Arial"/>
              </a:rPr>
              <a:t>ay</a:t>
            </a:r>
            <a:endParaRPr/>
          </a:p>
        </p:txBody>
      </p:sp>
      <p:sp>
        <p:nvSpPr>
          <p:cNvPr id="980" name="Google Shape;980;p82"/>
          <p:cNvSpPr/>
          <p:nvPr/>
        </p:nvSpPr>
        <p:spPr>
          <a:xfrm>
            <a:off x="7300155" y="5453173"/>
            <a:ext cx="944489"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chemeClr val="lt1"/>
                </a:solidFill>
                <a:latin typeface="Arial"/>
                <a:ea typeface="Arial"/>
                <a:cs typeface="Arial"/>
                <a:sym typeface="Arial"/>
              </a:rPr>
              <a:t>t</a:t>
            </a:r>
            <a:r>
              <a:rPr b="1" lang="en-US" sz="3200" cap="none">
                <a:solidFill>
                  <a:srgbClr val="CA08F8"/>
                </a:solidFill>
                <a:latin typeface="Arial"/>
                <a:ea typeface="Arial"/>
                <a:cs typeface="Arial"/>
                <a:sym typeface="Arial"/>
              </a:rPr>
              <a:t>ai</a:t>
            </a:r>
            <a:r>
              <a:rPr b="1" lang="en-US" sz="3200" cap="none">
                <a:solidFill>
                  <a:schemeClr val="lt1"/>
                </a:solidFill>
                <a:latin typeface="Arial"/>
                <a:ea typeface="Arial"/>
                <a:cs typeface="Arial"/>
                <a:sym typeface="Arial"/>
              </a:rPr>
              <a:t>l</a:t>
            </a:r>
            <a:endParaRPr/>
          </a:p>
        </p:txBody>
      </p:sp>
      <p:sp>
        <p:nvSpPr>
          <p:cNvPr id="981" name="Google Shape;981;p82"/>
          <p:cNvSpPr/>
          <p:nvPr/>
        </p:nvSpPr>
        <p:spPr>
          <a:xfrm>
            <a:off x="3678986" y="4572000"/>
            <a:ext cx="1866900" cy="1446605"/>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10;&#10;Description automatically generated" id="982" name="Google Shape;982;p82"/>
          <p:cNvPicPr preferRelativeResize="0"/>
          <p:nvPr/>
        </p:nvPicPr>
        <p:blipFill rotWithShape="1">
          <a:blip r:embed="rId5">
            <a:alphaModFix/>
          </a:blip>
          <a:srcRect b="17407" l="7916" r="52290" t="27683"/>
          <a:stretch/>
        </p:blipFill>
        <p:spPr>
          <a:xfrm>
            <a:off x="3624379" y="4596136"/>
            <a:ext cx="2015287" cy="1564296"/>
          </a:xfrm>
          <a:prstGeom prst="rect">
            <a:avLst/>
          </a:prstGeom>
          <a:noFill/>
          <a:ln>
            <a:noFill/>
          </a:ln>
        </p:spPr>
      </p:pic>
      <p:sp>
        <p:nvSpPr>
          <p:cNvPr id="983" name="Google Shape;983;p82"/>
          <p:cNvSpPr/>
          <p:nvPr/>
        </p:nvSpPr>
        <p:spPr>
          <a:xfrm>
            <a:off x="8221113" y="4586480"/>
            <a:ext cx="1866900" cy="1446605"/>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10;&#10;Description automatically generated" id="984" name="Google Shape;984;p82"/>
          <p:cNvPicPr preferRelativeResize="0"/>
          <p:nvPr/>
        </p:nvPicPr>
        <p:blipFill rotWithShape="1">
          <a:blip r:embed="rId5">
            <a:alphaModFix/>
          </a:blip>
          <a:srcRect b="17189" l="53148" r="7059" t="4505"/>
          <a:stretch/>
        </p:blipFill>
        <p:spPr>
          <a:xfrm>
            <a:off x="8467787" y="4549994"/>
            <a:ext cx="1424927" cy="1577313"/>
          </a:xfrm>
          <a:prstGeom prst="rect">
            <a:avLst/>
          </a:prstGeom>
          <a:noFill/>
          <a:ln>
            <a:noFill/>
          </a:ln>
        </p:spPr>
      </p:pic>
      <p:sp>
        <p:nvSpPr>
          <p:cNvPr id="985" name="Google Shape;985;p82"/>
          <p:cNvSpPr/>
          <p:nvPr/>
        </p:nvSpPr>
        <p:spPr>
          <a:xfrm>
            <a:off x="8039100" y="4995751"/>
            <a:ext cx="558800" cy="3429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pic>
        <p:nvPicPr>
          <p:cNvPr descr="A picture containing shape&#10;&#10;Description automatically generated" id="990" name="Google Shape;990;p8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991" name="Google Shape;991;p83"/>
          <p:cNvPicPr preferRelativeResize="0"/>
          <p:nvPr/>
        </p:nvPicPr>
        <p:blipFill rotWithShape="1">
          <a:blip r:embed="rId4">
            <a:alphaModFix/>
          </a:blip>
          <a:srcRect b="0" l="0" r="0" t="0"/>
          <a:stretch/>
        </p:blipFill>
        <p:spPr>
          <a:xfrm>
            <a:off x="165101" y="795336"/>
            <a:ext cx="12191999" cy="7256463"/>
          </a:xfrm>
          <a:prstGeom prst="rect">
            <a:avLst/>
          </a:prstGeom>
          <a:noFill/>
          <a:ln>
            <a:noFill/>
          </a:ln>
        </p:spPr>
      </p:pic>
      <p:sp>
        <p:nvSpPr>
          <p:cNvPr id="992" name="Google Shape;992;p83"/>
          <p:cNvSpPr/>
          <p:nvPr/>
        </p:nvSpPr>
        <p:spPr>
          <a:xfrm>
            <a:off x="775557" y="1898471"/>
            <a:ext cx="1033608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3600" cap="none">
                <a:solidFill>
                  <a:schemeClr val="lt1"/>
                </a:solidFill>
                <a:latin typeface="Arial"/>
                <a:ea typeface="Arial"/>
                <a:cs typeface="Arial"/>
                <a:sym typeface="Arial"/>
              </a:rPr>
              <a:t>The vowel pair </a:t>
            </a:r>
            <a:r>
              <a:rPr b="1" lang="en-US" sz="3600">
                <a:solidFill>
                  <a:srgbClr val="FF0000"/>
                </a:solidFill>
                <a:latin typeface="Arial"/>
                <a:ea typeface="Arial"/>
                <a:cs typeface="Arial"/>
                <a:sym typeface="Arial"/>
              </a:rPr>
              <a:t>ei</a:t>
            </a:r>
            <a:r>
              <a:rPr b="0" lang="en-US" sz="3600" cap="none">
                <a:solidFill>
                  <a:schemeClr val="lt1"/>
                </a:solidFill>
                <a:latin typeface="Arial"/>
                <a:ea typeface="Arial"/>
                <a:cs typeface="Arial"/>
                <a:sym typeface="Arial"/>
              </a:rPr>
              <a:t> make the long –a sound.</a:t>
            </a:r>
            <a:endParaRPr/>
          </a:p>
          <a:p>
            <a:pPr indent="0" lvl="0" marL="0" marR="0" rtl="0" algn="l">
              <a:spcBef>
                <a:spcPts val="0"/>
              </a:spcBef>
              <a:spcAft>
                <a:spcPts val="0"/>
              </a:spcAft>
              <a:buNone/>
            </a:pPr>
            <a:r>
              <a:rPr lang="en-US" sz="3600">
                <a:solidFill>
                  <a:schemeClr val="lt1"/>
                </a:solidFill>
                <a:latin typeface="Arial"/>
                <a:ea typeface="Arial"/>
                <a:cs typeface="Arial"/>
                <a:sym typeface="Arial"/>
              </a:rPr>
              <a:t>Example: </a:t>
            </a:r>
            <a:endParaRPr b="0" sz="3600" cap="none">
              <a:solidFill>
                <a:schemeClr val="lt1"/>
              </a:solidFill>
              <a:latin typeface="Arial"/>
              <a:ea typeface="Arial"/>
              <a:cs typeface="Arial"/>
              <a:sym typeface="Arial"/>
            </a:endParaRPr>
          </a:p>
          <a:p>
            <a:pPr indent="0" lvl="0" marL="0" marR="0" rtl="0" algn="l">
              <a:spcBef>
                <a:spcPts val="0"/>
              </a:spcBef>
              <a:spcAft>
                <a:spcPts val="0"/>
              </a:spcAft>
              <a:buNone/>
            </a:pPr>
            <a:r>
              <a:t/>
            </a:r>
            <a:endParaRPr b="0" sz="3600" cap="none">
              <a:solidFill>
                <a:schemeClr val="lt1"/>
              </a:solidFill>
              <a:latin typeface="Arial"/>
              <a:ea typeface="Arial"/>
              <a:cs typeface="Arial"/>
              <a:sym typeface="Arial"/>
            </a:endParaRPr>
          </a:p>
        </p:txBody>
      </p:sp>
      <p:sp>
        <p:nvSpPr>
          <p:cNvPr id="993" name="Google Shape;993;p83"/>
          <p:cNvSpPr/>
          <p:nvPr/>
        </p:nvSpPr>
        <p:spPr>
          <a:xfrm>
            <a:off x="1853987" y="4784356"/>
            <a:ext cx="1687252"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chemeClr val="lt1"/>
                </a:solidFill>
                <a:latin typeface="Arial"/>
                <a:ea typeface="Arial"/>
                <a:cs typeface="Arial"/>
                <a:sym typeface="Arial"/>
              </a:rPr>
              <a:t>w</a:t>
            </a:r>
            <a:r>
              <a:rPr b="1" lang="en-US" sz="3200" cap="none">
                <a:solidFill>
                  <a:srgbClr val="FF0000"/>
                </a:solidFill>
                <a:latin typeface="Arial"/>
                <a:ea typeface="Arial"/>
                <a:cs typeface="Arial"/>
                <a:sym typeface="Arial"/>
              </a:rPr>
              <a:t>ei</a:t>
            </a:r>
            <a:r>
              <a:rPr b="1" lang="en-US" sz="3200" cap="none">
                <a:solidFill>
                  <a:schemeClr val="lt1"/>
                </a:solidFill>
                <a:latin typeface="Arial"/>
                <a:ea typeface="Arial"/>
                <a:cs typeface="Arial"/>
                <a:sym typeface="Arial"/>
              </a:rPr>
              <a:t>ght</a:t>
            </a:r>
            <a:endParaRPr/>
          </a:p>
        </p:txBody>
      </p:sp>
      <p:sp>
        <p:nvSpPr>
          <p:cNvPr id="994" name="Google Shape;994;p83"/>
          <p:cNvSpPr/>
          <p:nvPr/>
        </p:nvSpPr>
        <p:spPr>
          <a:xfrm>
            <a:off x="6589838" y="4780011"/>
            <a:ext cx="1313181"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rgbClr val="FF0000"/>
                </a:solidFill>
                <a:latin typeface="Arial"/>
                <a:ea typeface="Arial"/>
                <a:cs typeface="Arial"/>
                <a:sym typeface="Arial"/>
              </a:rPr>
              <a:t>ei</a:t>
            </a:r>
            <a:r>
              <a:rPr b="1" lang="en-US" sz="3200" cap="none">
                <a:solidFill>
                  <a:schemeClr val="lt1"/>
                </a:solidFill>
                <a:latin typeface="Arial"/>
                <a:ea typeface="Arial"/>
                <a:cs typeface="Arial"/>
                <a:sym typeface="Arial"/>
              </a:rPr>
              <a:t>ght</a:t>
            </a:r>
            <a:endParaRPr/>
          </a:p>
        </p:txBody>
      </p:sp>
      <p:sp>
        <p:nvSpPr>
          <p:cNvPr id="995" name="Google Shape;995;p83"/>
          <p:cNvSpPr/>
          <p:nvPr/>
        </p:nvSpPr>
        <p:spPr>
          <a:xfrm>
            <a:off x="3541238" y="3041267"/>
            <a:ext cx="2748420" cy="2331056"/>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10;&#10;Description automatically generated" id="996" name="Google Shape;996;p83"/>
          <p:cNvPicPr preferRelativeResize="0"/>
          <p:nvPr/>
        </p:nvPicPr>
        <p:blipFill rotWithShape="1">
          <a:blip r:embed="rId5">
            <a:alphaModFix/>
          </a:blip>
          <a:srcRect b="30221" l="5006" r="55917" t="5481"/>
          <a:stretch/>
        </p:blipFill>
        <p:spPr>
          <a:xfrm>
            <a:off x="3594851" y="2883316"/>
            <a:ext cx="2859908" cy="2646958"/>
          </a:xfrm>
          <a:prstGeom prst="rect">
            <a:avLst/>
          </a:prstGeom>
          <a:noFill/>
          <a:ln>
            <a:noFill/>
          </a:ln>
        </p:spPr>
      </p:pic>
      <p:sp>
        <p:nvSpPr>
          <p:cNvPr id="997" name="Google Shape;997;p83"/>
          <p:cNvSpPr/>
          <p:nvPr/>
        </p:nvSpPr>
        <p:spPr>
          <a:xfrm>
            <a:off x="7809242" y="2883316"/>
            <a:ext cx="2326453" cy="2489007"/>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10;&#10;Description automatically generated" id="998" name="Google Shape;998;p83"/>
          <p:cNvPicPr preferRelativeResize="0"/>
          <p:nvPr/>
        </p:nvPicPr>
        <p:blipFill rotWithShape="1">
          <a:blip r:embed="rId5">
            <a:alphaModFix/>
          </a:blip>
          <a:srcRect b="23947" l="58963" r="1960" t="11756"/>
          <a:stretch/>
        </p:blipFill>
        <p:spPr>
          <a:xfrm>
            <a:off x="7710398" y="2990813"/>
            <a:ext cx="2627616" cy="243196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pic>
        <p:nvPicPr>
          <p:cNvPr descr="A picture containing shape&#10;&#10;Description automatically generated" id="1003" name="Google Shape;1003;p8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1004" name="Google Shape;1004;p84"/>
          <p:cNvPicPr preferRelativeResize="0"/>
          <p:nvPr/>
        </p:nvPicPr>
        <p:blipFill rotWithShape="1">
          <a:blip r:embed="rId4">
            <a:alphaModFix/>
          </a:blip>
          <a:srcRect b="0" l="0" r="0" t="0"/>
          <a:stretch/>
        </p:blipFill>
        <p:spPr>
          <a:xfrm>
            <a:off x="165101" y="795336"/>
            <a:ext cx="12191999" cy="7256463"/>
          </a:xfrm>
          <a:prstGeom prst="rect">
            <a:avLst/>
          </a:prstGeom>
          <a:noFill/>
          <a:ln>
            <a:noFill/>
          </a:ln>
        </p:spPr>
      </p:pic>
      <p:sp>
        <p:nvSpPr>
          <p:cNvPr id="1005" name="Google Shape;1005;p84"/>
          <p:cNvSpPr/>
          <p:nvPr/>
        </p:nvSpPr>
        <p:spPr>
          <a:xfrm>
            <a:off x="775557" y="1898471"/>
            <a:ext cx="10336086"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3600" cap="none">
                <a:solidFill>
                  <a:schemeClr val="lt1"/>
                </a:solidFill>
                <a:latin typeface="Arial"/>
                <a:ea typeface="Arial"/>
                <a:cs typeface="Arial"/>
                <a:sym typeface="Arial"/>
              </a:rPr>
              <a:t>The vowel pair </a:t>
            </a:r>
            <a:r>
              <a:rPr b="1" lang="en-US" sz="3600" cap="none">
                <a:solidFill>
                  <a:srgbClr val="FF0000"/>
                </a:solidFill>
                <a:latin typeface="Arial"/>
                <a:ea typeface="Arial"/>
                <a:cs typeface="Arial"/>
                <a:sym typeface="Arial"/>
              </a:rPr>
              <a:t>ie</a:t>
            </a:r>
            <a:r>
              <a:rPr b="0" lang="en-US" sz="3600" cap="none">
                <a:solidFill>
                  <a:schemeClr val="lt1"/>
                </a:solidFill>
                <a:latin typeface="Arial"/>
                <a:ea typeface="Arial"/>
                <a:cs typeface="Arial"/>
                <a:sym typeface="Arial"/>
              </a:rPr>
              <a:t> make the long –i sound.</a:t>
            </a:r>
            <a:endParaRPr/>
          </a:p>
          <a:p>
            <a:pPr indent="0" lvl="0" marL="0" marR="0" rtl="0" algn="l">
              <a:spcBef>
                <a:spcPts val="0"/>
              </a:spcBef>
              <a:spcAft>
                <a:spcPts val="0"/>
              </a:spcAft>
              <a:buNone/>
            </a:pPr>
            <a:r>
              <a:rPr lang="en-US" sz="3600">
                <a:solidFill>
                  <a:schemeClr val="lt1"/>
                </a:solidFill>
                <a:latin typeface="Arial"/>
                <a:ea typeface="Arial"/>
                <a:cs typeface="Arial"/>
                <a:sym typeface="Arial"/>
              </a:rPr>
              <a:t>Example: </a:t>
            </a:r>
            <a:endParaRPr b="0" sz="3600" cap="none">
              <a:solidFill>
                <a:schemeClr val="lt1"/>
              </a:solidFill>
              <a:latin typeface="Arial"/>
              <a:ea typeface="Arial"/>
              <a:cs typeface="Arial"/>
              <a:sym typeface="Arial"/>
            </a:endParaRPr>
          </a:p>
          <a:p>
            <a:pPr indent="0" lvl="0" marL="0" marR="0" rtl="0" algn="l">
              <a:spcBef>
                <a:spcPts val="0"/>
              </a:spcBef>
              <a:spcAft>
                <a:spcPts val="0"/>
              </a:spcAft>
              <a:buNone/>
            </a:pPr>
            <a:r>
              <a:t/>
            </a:r>
            <a:endParaRPr b="0" sz="3600" cap="none">
              <a:solidFill>
                <a:schemeClr val="lt1"/>
              </a:solidFill>
              <a:latin typeface="Arial"/>
              <a:ea typeface="Arial"/>
              <a:cs typeface="Arial"/>
              <a:sym typeface="Arial"/>
            </a:endParaRPr>
          </a:p>
        </p:txBody>
      </p:sp>
      <p:sp>
        <p:nvSpPr>
          <p:cNvPr id="1006" name="Google Shape;1006;p84"/>
          <p:cNvSpPr/>
          <p:nvPr/>
        </p:nvSpPr>
        <p:spPr>
          <a:xfrm>
            <a:off x="1853987" y="4784356"/>
            <a:ext cx="1687252"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chemeClr val="lt1"/>
                </a:solidFill>
                <a:latin typeface="Arial"/>
                <a:ea typeface="Arial"/>
                <a:cs typeface="Arial"/>
                <a:sym typeface="Arial"/>
              </a:rPr>
              <a:t>cook</a:t>
            </a:r>
            <a:r>
              <a:rPr b="1" lang="en-US" sz="3200" cap="none">
                <a:solidFill>
                  <a:srgbClr val="FF0000"/>
                </a:solidFill>
                <a:latin typeface="Arial"/>
                <a:ea typeface="Arial"/>
                <a:cs typeface="Arial"/>
                <a:sym typeface="Arial"/>
              </a:rPr>
              <a:t>ie</a:t>
            </a:r>
            <a:endParaRPr/>
          </a:p>
        </p:txBody>
      </p:sp>
      <p:sp>
        <p:nvSpPr>
          <p:cNvPr id="1007" name="Google Shape;1007;p84"/>
          <p:cNvSpPr/>
          <p:nvPr/>
        </p:nvSpPr>
        <p:spPr>
          <a:xfrm>
            <a:off x="7037876" y="4784356"/>
            <a:ext cx="771366" cy="584775"/>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cap="none">
                <a:solidFill>
                  <a:schemeClr val="lt1"/>
                </a:solidFill>
                <a:latin typeface="Arial"/>
                <a:ea typeface="Arial"/>
                <a:cs typeface="Arial"/>
                <a:sym typeface="Arial"/>
              </a:rPr>
              <a:t>t</a:t>
            </a:r>
            <a:r>
              <a:rPr b="1" lang="en-US" sz="3200" cap="none">
                <a:solidFill>
                  <a:srgbClr val="FF0000"/>
                </a:solidFill>
                <a:latin typeface="Arial"/>
                <a:ea typeface="Arial"/>
                <a:cs typeface="Arial"/>
                <a:sym typeface="Arial"/>
              </a:rPr>
              <a:t>ie</a:t>
            </a:r>
            <a:endParaRPr b="1" sz="3200" cap="none">
              <a:solidFill>
                <a:schemeClr val="lt1"/>
              </a:solidFill>
              <a:latin typeface="Arial"/>
              <a:ea typeface="Arial"/>
              <a:cs typeface="Arial"/>
              <a:sym typeface="Arial"/>
            </a:endParaRPr>
          </a:p>
        </p:txBody>
      </p:sp>
      <p:sp>
        <p:nvSpPr>
          <p:cNvPr id="1008" name="Google Shape;1008;p84"/>
          <p:cNvSpPr/>
          <p:nvPr/>
        </p:nvSpPr>
        <p:spPr>
          <a:xfrm>
            <a:off x="3541238" y="3041267"/>
            <a:ext cx="2748420" cy="2331056"/>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9" name="Google Shape;1009;p84"/>
          <p:cNvSpPr/>
          <p:nvPr/>
        </p:nvSpPr>
        <p:spPr>
          <a:xfrm>
            <a:off x="7809242" y="2883316"/>
            <a:ext cx="2326453" cy="2489007"/>
          </a:xfrm>
          <a:prstGeom prst="rect">
            <a:avLst/>
          </a:prstGeom>
          <a:solidFill>
            <a:srgbClr val="A5A5A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text&#10;&#10;Description automatically generated" id="1010" name="Google Shape;1010;p84"/>
          <p:cNvPicPr preferRelativeResize="0"/>
          <p:nvPr/>
        </p:nvPicPr>
        <p:blipFill rotWithShape="1">
          <a:blip r:embed="rId5">
            <a:alphaModFix/>
          </a:blip>
          <a:srcRect b="-8612" l="-2186" r="71979" t="58704"/>
          <a:stretch/>
        </p:blipFill>
        <p:spPr>
          <a:xfrm>
            <a:off x="3720023" y="3224073"/>
            <a:ext cx="2483911" cy="2308324"/>
          </a:xfrm>
          <a:prstGeom prst="rect">
            <a:avLst/>
          </a:prstGeom>
          <a:noFill/>
          <a:ln>
            <a:noFill/>
          </a:ln>
        </p:spPr>
      </p:pic>
      <p:pic>
        <p:nvPicPr>
          <p:cNvPr descr="A picture containing text&#10;&#10;Description automatically generated" id="1011" name="Google Shape;1011;p84"/>
          <p:cNvPicPr preferRelativeResize="0"/>
          <p:nvPr/>
        </p:nvPicPr>
        <p:blipFill rotWithShape="1">
          <a:blip r:embed="rId5">
            <a:alphaModFix/>
          </a:blip>
          <a:srcRect b="42962" l="81457" r="-1145" t="1412"/>
          <a:stretch/>
        </p:blipFill>
        <p:spPr>
          <a:xfrm>
            <a:off x="8419478" y="3041267"/>
            <a:ext cx="1405890" cy="223436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pic>
        <p:nvPicPr>
          <p:cNvPr descr="A picture containing shape&#10;&#10;Description automatically generated" id="1016" name="Google Shape;1016;p8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017" name="Google Shape;1017;p85"/>
          <p:cNvPicPr preferRelativeResize="0"/>
          <p:nvPr/>
        </p:nvPicPr>
        <p:blipFill rotWithShape="1">
          <a:blip r:embed="rId4">
            <a:alphaModFix/>
          </a:blip>
          <a:srcRect b="0" l="0" r="68621" t="0"/>
          <a:stretch/>
        </p:blipFill>
        <p:spPr>
          <a:xfrm>
            <a:off x="2087004" y="1148781"/>
            <a:ext cx="2972675" cy="5328764"/>
          </a:xfrm>
          <a:prstGeom prst="rect">
            <a:avLst/>
          </a:prstGeom>
          <a:noFill/>
          <a:ln>
            <a:noFill/>
          </a:ln>
        </p:spPr>
      </p:pic>
      <p:sp>
        <p:nvSpPr>
          <p:cNvPr id="1018" name="Google Shape;1018;p85"/>
          <p:cNvSpPr/>
          <p:nvPr/>
        </p:nvSpPr>
        <p:spPr>
          <a:xfrm>
            <a:off x="5557520" y="1915160"/>
            <a:ext cx="4124960" cy="1686560"/>
          </a:xfrm>
          <a:prstGeom prst="wedgeRoundRectCallout">
            <a:avLst>
              <a:gd fmla="val -61032" name="adj1"/>
              <a:gd fmla="val 19449" name="adj2"/>
              <a:gd fmla="val 16667" name="adj3"/>
            </a:avLst>
          </a:prstGeom>
          <a:solidFill>
            <a:srgbClr val="4ECDD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Hello. I want to play with you!</a:t>
            </a:r>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Please, click my button if you’re ready to play with me. </a:t>
            </a:r>
            <a:endParaRPr/>
          </a:p>
        </p:txBody>
      </p:sp>
      <p:pic>
        <p:nvPicPr>
          <p:cNvPr descr="A picture containing icon&#10;&#10;Description automatically generated" id="1019" name="Google Shape;1019;p85"/>
          <p:cNvPicPr preferRelativeResize="0"/>
          <p:nvPr/>
        </p:nvPicPr>
        <p:blipFill rotWithShape="1">
          <a:blip r:embed="rId5">
            <a:alphaModFix/>
          </a:blip>
          <a:srcRect b="57700" l="30517" r="54416" t="15172"/>
          <a:stretch/>
        </p:blipFill>
        <p:spPr>
          <a:xfrm rot="-8716063">
            <a:off x="4520721" y="4049378"/>
            <a:ext cx="792762" cy="80289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pic>
        <p:nvPicPr>
          <p:cNvPr descr="A picture containing shape&#10;&#10;Description automatically generated" id="1024" name="Google Shape;1024;p8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025" name="Google Shape;1025;p86"/>
          <p:cNvPicPr preferRelativeResize="0"/>
          <p:nvPr/>
        </p:nvPicPr>
        <p:blipFill rotWithShape="1">
          <a:blip r:embed="rId4">
            <a:alphaModFix/>
          </a:blip>
          <a:srcRect b="0" l="0" r="68621" t="0"/>
          <a:stretch/>
        </p:blipFill>
        <p:spPr>
          <a:xfrm>
            <a:off x="1182764" y="1341821"/>
            <a:ext cx="2637396" cy="4727749"/>
          </a:xfrm>
          <a:prstGeom prst="rect">
            <a:avLst/>
          </a:prstGeom>
          <a:noFill/>
          <a:ln>
            <a:noFill/>
          </a:ln>
        </p:spPr>
      </p:pic>
      <p:sp>
        <p:nvSpPr>
          <p:cNvPr id="1026" name="Google Shape;1026;p86"/>
          <p:cNvSpPr/>
          <p:nvPr/>
        </p:nvSpPr>
        <p:spPr>
          <a:xfrm>
            <a:off x="4729502" y="1665537"/>
            <a:ext cx="5877538" cy="3270819"/>
          </a:xfrm>
          <a:prstGeom prst="wedgeRoundRectCallout">
            <a:avLst>
              <a:gd fmla="val -61032" name="adj1"/>
              <a:gd fmla="val 19449" name="adj2"/>
              <a:gd fmla="val 16667" name="adj3"/>
            </a:avLst>
          </a:prstGeom>
          <a:solidFill>
            <a:srgbClr val="4ECDD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Complete each sentence by choosing a word from the list on the right. Use the pictures as your clue. Hold and put the word in the blanks.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descr="A picture containing shape&#10;&#10;Description automatically generated" id="1031" name="Google Shape;1031;p8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032" name="Google Shape;1032;p87"/>
          <p:cNvPicPr preferRelativeResize="0"/>
          <p:nvPr/>
        </p:nvPicPr>
        <p:blipFill rotWithShape="1">
          <a:blip r:embed="rId4">
            <a:alphaModFix/>
          </a:blip>
          <a:srcRect b="0" l="0" r="68621" t="0"/>
          <a:stretch/>
        </p:blipFill>
        <p:spPr>
          <a:xfrm>
            <a:off x="0" y="3824026"/>
            <a:ext cx="1692516" cy="3033974"/>
          </a:xfrm>
          <a:prstGeom prst="rect">
            <a:avLst/>
          </a:prstGeom>
          <a:noFill/>
          <a:ln>
            <a:noFill/>
          </a:ln>
        </p:spPr>
      </p:pic>
      <p:pic>
        <p:nvPicPr>
          <p:cNvPr descr="Shape, rectangle&#10;&#10;Description automatically generated" id="1033" name="Google Shape;1033;p87"/>
          <p:cNvPicPr preferRelativeResize="0"/>
          <p:nvPr/>
        </p:nvPicPr>
        <p:blipFill rotWithShape="1">
          <a:blip r:embed="rId5">
            <a:alphaModFix/>
          </a:blip>
          <a:srcRect b="17777" l="2832" r="50667" t="6518"/>
          <a:stretch/>
        </p:blipFill>
        <p:spPr>
          <a:xfrm>
            <a:off x="6554294" y="1300480"/>
            <a:ext cx="4479466" cy="4102164"/>
          </a:xfrm>
          <a:prstGeom prst="rect">
            <a:avLst/>
          </a:prstGeom>
          <a:noFill/>
          <a:ln>
            <a:noFill/>
          </a:ln>
        </p:spPr>
      </p:pic>
      <p:sp>
        <p:nvSpPr>
          <p:cNvPr id="1034" name="Google Shape;1034;p87"/>
          <p:cNvSpPr/>
          <p:nvPr/>
        </p:nvSpPr>
        <p:spPr>
          <a:xfrm>
            <a:off x="264160" y="2110644"/>
            <a:ext cx="619760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1. We shall wait for the ____.</a:t>
            </a:r>
            <a:endParaRPr/>
          </a:p>
        </p:txBody>
      </p:sp>
      <p:sp>
        <p:nvSpPr>
          <p:cNvPr id="1035" name="Google Shape;1035;p87"/>
          <p:cNvSpPr/>
          <p:nvPr/>
        </p:nvSpPr>
        <p:spPr>
          <a:xfrm>
            <a:off x="7122160" y="1948084"/>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tray</a:t>
            </a:r>
            <a:endParaRPr/>
          </a:p>
        </p:txBody>
      </p:sp>
      <p:sp>
        <p:nvSpPr>
          <p:cNvPr id="1036" name="Google Shape;1036;p87"/>
          <p:cNvSpPr/>
          <p:nvPr/>
        </p:nvSpPr>
        <p:spPr>
          <a:xfrm>
            <a:off x="7122160" y="2871287"/>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tail</a:t>
            </a:r>
            <a:endParaRPr/>
          </a:p>
        </p:txBody>
      </p:sp>
      <p:sp>
        <p:nvSpPr>
          <p:cNvPr id="1037" name="Google Shape;1037;p87"/>
          <p:cNvSpPr/>
          <p:nvPr/>
        </p:nvSpPr>
        <p:spPr>
          <a:xfrm>
            <a:off x="7122160" y="3777396"/>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train</a:t>
            </a:r>
            <a:endParaRPr/>
          </a:p>
        </p:txBody>
      </p:sp>
      <p:pic>
        <p:nvPicPr>
          <p:cNvPr descr="Icon&#10;&#10;Description automatically generated with medium confidence" id="1038" name="Google Shape;1038;p87"/>
          <p:cNvPicPr preferRelativeResize="0"/>
          <p:nvPr/>
        </p:nvPicPr>
        <p:blipFill rotWithShape="1">
          <a:blip r:embed="rId6">
            <a:alphaModFix/>
          </a:blip>
          <a:srcRect b="65461" l="0" r="38750" t="0"/>
          <a:stretch/>
        </p:blipFill>
        <p:spPr>
          <a:xfrm>
            <a:off x="1692516" y="3864970"/>
            <a:ext cx="4375096" cy="13877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descr="A picture containing shape&#10;&#10;Description automatically generated" id="1043" name="Google Shape;1043;p8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044" name="Google Shape;1044;p88"/>
          <p:cNvPicPr preferRelativeResize="0"/>
          <p:nvPr/>
        </p:nvPicPr>
        <p:blipFill rotWithShape="1">
          <a:blip r:embed="rId4">
            <a:alphaModFix/>
          </a:blip>
          <a:srcRect b="0" l="0" r="68621" t="0"/>
          <a:stretch/>
        </p:blipFill>
        <p:spPr>
          <a:xfrm>
            <a:off x="0" y="3824026"/>
            <a:ext cx="1692516" cy="3033974"/>
          </a:xfrm>
          <a:prstGeom prst="rect">
            <a:avLst/>
          </a:prstGeom>
          <a:noFill/>
          <a:ln>
            <a:noFill/>
          </a:ln>
        </p:spPr>
      </p:pic>
      <p:pic>
        <p:nvPicPr>
          <p:cNvPr descr="Shape, rectangle&#10;&#10;Description automatically generated" id="1045" name="Google Shape;1045;p88"/>
          <p:cNvPicPr preferRelativeResize="0"/>
          <p:nvPr/>
        </p:nvPicPr>
        <p:blipFill rotWithShape="1">
          <a:blip r:embed="rId5">
            <a:alphaModFix/>
          </a:blip>
          <a:srcRect b="17777" l="2832" r="50667" t="6518"/>
          <a:stretch/>
        </p:blipFill>
        <p:spPr>
          <a:xfrm>
            <a:off x="6554294" y="1300480"/>
            <a:ext cx="4479466" cy="4102164"/>
          </a:xfrm>
          <a:prstGeom prst="rect">
            <a:avLst/>
          </a:prstGeom>
          <a:noFill/>
          <a:ln>
            <a:noFill/>
          </a:ln>
        </p:spPr>
      </p:pic>
      <p:sp>
        <p:nvSpPr>
          <p:cNvPr id="1046" name="Google Shape;1046;p88"/>
          <p:cNvSpPr/>
          <p:nvPr/>
        </p:nvSpPr>
        <p:spPr>
          <a:xfrm>
            <a:off x="356694" y="1441842"/>
            <a:ext cx="6197600"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Comic Sans MS"/>
                <a:ea typeface="Comic Sans MS"/>
                <a:cs typeface="Comic Sans MS"/>
                <a:sym typeface="Comic Sans MS"/>
              </a:rPr>
              <a:t>2</a:t>
            </a:r>
            <a:r>
              <a:rPr b="0" lang="en-US" sz="5400" cap="none">
                <a:solidFill>
                  <a:schemeClr val="lt1"/>
                </a:solidFill>
                <a:latin typeface="Comic Sans MS"/>
                <a:ea typeface="Comic Sans MS"/>
                <a:cs typeface="Comic Sans MS"/>
                <a:sym typeface="Comic Sans MS"/>
              </a:rPr>
              <a:t>. Our house needs a new coat of____.</a:t>
            </a:r>
            <a:endParaRPr/>
          </a:p>
        </p:txBody>
      </p:sp>
      <p:sp>
        <p:nvSpPr>
          <p:cNvPr id="1047" name="Google Shape;1047;p88"/>
          <p:cNvSpPr/>
          <p:nvPr/>
        </p:nvSpPr>
        <p:spPr>
          <a:xfrm>
            <a:off x="7122160" y="1948084"/>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Comic Sans MS"/>
                <a:ea typeface="Comic Sans MS"/>
                <a:cs typeface="Comic Sans MS"/>
                <a:sym typeface="Comic Sans MS"/>
              </a:rPr>
              <a:t>chain</a:t>
            </a:r>
            <a:endParaRPr b="0" sz="5400" cap="none">
              <a:solidFill>
                <a:schemeClr val="lt1"/>
              </a:solidFill>
              <a:latin typeface="Comic Sans MS"/>
              <a:ea typeface="Comic Sans MS"/>
              <a:cs typeface="Comic Sans MS"/>
              <a:sym typeface="Comic Sans MS"/>
            </a:endParaRPr>
          </a:p>
        </p:txBody>
      </p:sp>
      <p:sp>
        <p:nvSpPr>
          <p:cNvPr id="1048" name="Google Shape;1048;p88"/>
          <p:cNvSpPr/>
          <p:nvPr/>
        </p:nvSpPr>
        <p:spPr>
          <a:xfrm>
            <a:off x="7122160" y="2871287"/>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Comic Sans MS"/>
                <a:ea typeface="Comic Sans MS"/>
                <a:cs typeface="Comic Sans MS"/>
                <a:sym typeface="Comic Sans MS"/>
              </a:rPr>
              <a:t>s</a:t>
            </a:r>
            <a:r>
              <a:rPr b="0" lang="en-US" sz="5400" cap="none">
                <a:solidFill>
                  <a:schemeClr val="lt1"/>
                </a:solidFill>
                <a:latin typeface="Comic Sans MS"/>
                <a:ea typeface="Comic Sans MS"/>
                <a:cs typeface="Comic Sans MS"/>
                <a:sym typeface="Comic Sans MS"/>
              </a:rPr>
              <a:t>ail</a:t>
            </a:r>
            <a:endParaRPr/>
          </a:p>
        </p:txBody>
      </p:sp>
      <p:sp>
        <p:nvSpPr>
          <p:cNvPr id="1049" name="Google Shape;1049;p88"/>
          <p:cNvSpPr/>
          <p:nvPr/>
        </p:nvSpPr>
        <p:spPr>
          <a:xfrm>
            <a:off x="7122160" y="3777396"/>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paint</a:t>
            </a:r>
            <a:endParaRPr/>
          </a:p>
        </p:txBody>
      </p:sp>
      <p:pic>
        <p:nvPicPr>
          <p:cNvPr descr="A picture containing text" id="1050" name="Google Shape;1050;p88"/>
          <p:cNvPicPr preferRelativeResize="0"/>
          <p:nvPr/>
        </p:nvPicPr>
        <p:blipFill rotWithShape="1">
          <a:blip r:embed="rId6">
            <a:alphaModFix/>
          </a:blip>
          <a:srcRect b="324" l="70417" r="-625" t="55000"/>
          <a:stretch/>
        </p:blipFill>
        <p:spPr>
          <a:xfrm>
            <a:off x="2224118" y="3985764"/>
            <a:ext cx="2767886" cy="230259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descr="A picture containing shape&#10;&#10;Description automatically generated" id="1055" name="Google Shape;1055;p8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056" name="Google Shape;1056;p89"/>
          <p:cNvPicPr preferRelativeResize="0"/>
          <p:nvPr/>
        </p:nvPicPr>
        <p:blipFill rotWithShape="1">
          <a:blip r:embed="rId4">
            <a:alphaModFix/>
          </a:blip>
          <a:srcRect b="0" l="0" r="68621" t="0"/>
          <a:stretch/>
        </p:blipFill>
        <p:spPr>
          <a:xfrm>
            <a:off x="0" y="3824026"/>
            <a:ext cx="1692516" cy="3033974"/>
          </a:xfrm>
          <a:prstGeom prst="rect">
            <a:avLst/>
          </a:prstGeom>
          <a:noFill/>
          <a:ln>
            <a:noFill/>
          </a:ln>
        </p:spPr>
      </p:pic>
      <p:pic>
        <p:nvPicPr>
          <p:cNvPr descr="Shape, rectangle&#10;&#10;Description automatically generated" id="1057" name="Google Shape;1057;p89"/>
          <p:cNvPicPr preferRelativeResize="0"/>
          <p:nvPr/>
        </p:nvPicPr>
        <p:blipFill rotWithShape="1">
          <a:blip r:embed="rId5">
            <a:alphaModFix/>
          </a:blip>
          <a:srcRect b="17777" l="2832" r="50667" t="6518"/>
          <a:stretch/>
        </p:blipFill>
        <p:spPr>
          <a:xfrm>
            <a:off x="6554294" y="1300480"/>
            <a:ext cx="4479466" cy="4102164"/>
          </a:xfrm>
          <a:prstGeom prst="rect">
            <a:avLst/>
          </a:prstGeom>
          <a:noFill/>
          <a:ln>
            <a:noFill/>
          </a:ln>
        </p:spPr>
      </p:pic>
      <p:sp>
        <p:nvSpPr>
          <p:cNvPr id="1058" name="Google Shape;1058;p89"/>
          <p:cNvSpPr/>
          <p:nvPr/>
        </p:nvSpPr>
        <p:spPr>
          <a:xfrm>
            <a:off x="264160" y="2110644"/>
            <a:ext cx="619760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3. The glasses are on a _____.</a:t>
            </a:r>
            <a:endParaRPr/>
          </a:p>
        </p:txBody>
      </p:sp>
      <p:sp>
        <p:nvSpPr>
          <p:cNvPr id="1059" name="Google Shape;1059;p89"/>
          <p:cNvSpPr/>
          <p:nvPr/>
        </p:nvSpPr>
        <p:spPr>
          <a:xfrm>
            <a:off x="7122160" y="1948084"/>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tray</a:t>
            </a:r>
            <a:endParaRPr/>
          </a:p>
        </p:txBody>
      </p:sp>
      <p:sp>
        <p:nvSpPr>
          <p:cNvPr id="1060" name="Google Shape;1060;p89"/>
          <p:cNvSpPr/>
          <p:nvPr/>
        </p:nvSpPr>
        <p:spPr>
          <a:xfrm>
            <a:off x="7122160" y="2871287"/>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tail</a:t>
            </a:r>
            <a:endParaRPr/>
          </a:p>
        </p:txBody>
      </p:sp>
      <p:sp>
        <p:nvSpPr>
          <p:cNvPr id="1061" name="Google Shape;1061;p89"/>
          <p:cNvSpPr/>
          <p:nvPr/>
        </p:nvSpPr>
        <p:spPr>
          <a:xfrm>
            <a:off x="7122160" y="3777396"/>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train</a:t>
            </a:r>
            <a:endParaRPr/>
          </a:p>
        </p:txBody>
      </p:sp>
      <p:pic>
        <p:nvPicPr>
          <p:cNvPr descr="A picture containing text&#10;&#10;Description automatically generated" id="1062" name="Google Shape;1062;p89"/>
          <p:cNvPicPr preferRelativeResize="0"/>
          <p:nvPr/>
        </p:nvPicPr>
        <p:blipFill rotWithShape="1">
          <a:blip r:embed="rId6">
            <a:alphaModFix/>
          </a:blip>
          <a:srcRect b="41041" l="27188" r="21354" t="1737"/>
          <a:stretch/>
        </p:blipFill>
        <p:spPr>
          <a:xfrm>
            <a:off x="1956676" y="3864970"/>
            <a:ext cx="3514635" cy="2198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Background pattern&#10;&#10;Description automatically generated" id="171" name="Google Shape;171;p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rectangle&#10;&#10;Description automatically generated" id="172" name="Google Shape;172;p9"/>
          <p:cNvPicPr preferRelativeResize="0"/>
          <p:nvPr/>
        </p:nvPicPr>
        <p:blipFill rotWithShape="1">
          <a:blip r:embed="rId4">
            <a:alphaModFix/>
          </a:blip>
          <a:srcRect b="0" l="0" r="0" t="0"/>
          <a:stretch/>
        </p:blipFill>
        <p:spPr>
          <a:xfrm>
            <a:off x="-709450" y="-317411"/>
            <a:ext cx="13626662" cy="7664997"/>
          </a:xfrm>
          <a:prstGeom prst="rect">
            <a:avLst/>
          </a:prstGeom>
          <a:noFill/>
          <a:ln>
            <a:noFill/>
          </a:ln>
        </p:spPr>
      </p:pic>
      <p:sp>
        <p:nvSpPr>
          <p:cNvPr id="173" name="Google Shape;173;p9"/>
          <p:cNvSpPr/>
          <p:nvPr/>
        </p:nvSpPr>
        <p:spPr>
          <a:xfrm>
            <a:off x="792480" y="1254709"/>
            <a:ext cx="10556240" cy="13234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Which of these picture has the </a:t>
            </a:r>
            <a:endParaRPr/>
          </a:p>
          <a:p>
            <a:pPr indent="0" lvl="0" marL="0" marR="0" rtl="0" algn="ctr">
              <a:spcBef>
                <a:spcPts val="0"/>
              </a:spcBef>
              <a:spcAft>
                <a:spcPts val="0"/>
              </a:spcAft>
              <a:buNone/>
            </a:pPr>
            <a:r>
              <a:rPr b="1" i="0" lang="en-US" sz="4000" u="none" cap="none" strike="noStrike">
                <a:solidFill>
                  <a:schemeClr val="dk1"/>
                </a:solidFill>
                <a:latin typeface="Arial"/>
                <a:ea typeface="Arial"/>
                <a:cs typeface="Arial"/>
                <a:sym typeface="Arial"/>
              </a:rPr>
              <a:t>short “e sound”</a:t>
            </a:r>
            <a:endParaRPr/>
          </a:p>
        </p:txBody>
      </p:sp>
      <p:pic>
        <p:nvPicPr>
          <p:cNvPr id="174" name="Google Shape;174;p9"/>
          <p:cNvPicPr preferRelativeResize="0"/>
          <p:nvPr/>
        </p:nvPicPr>
        <p:blipFill rotWithShape="1">
          <a:blip r:embed="rId5">
            <a:alphaModFix/>
          </a:blip>
          <a:srcRect b="0" l="0" r="0" t="0"/>
          <a:stretch/>
        </p:blipFill>
        <p:spPr>
          <a:xfrm>
            <a:off x="1451303" y="2163373"/>
            <a:ext cx="9238593" cy="519670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descr="A picture containing shape&#10;&#10;Description automatically generated" id="1067" name="Google Shape;1067;p9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068" name="Google Shape;1068;p90"/>
          <p:cNvPicPr preferRelativeResize="0"/>
          <p:nvPr/>
        </p:nvPicPr>
        <p:blipFill rotWithShape="1">
          <a:blip r:embed="rId4">
            <a:alphaModFix/>
          </a:blip>
          <a:srcRect b="0" l="0" r="68621" t="0"/>
          <a:stretch/>
        </p:blipFill>
        <p:spPr>
          <a:xfrm>
            <a:off x="0" y="3824026"/>
            <a:ext cx="1692516" cy="3033974"/>
          </a:xfrm>
          <a:prstGeom prst="rect">
            <a:avLst/>
          </a:prstGeom>
          <a:noFill/>
          <a:ln>
            <a:noFill/>
          </a:ln>
        </p:spPr>
      </p:pic>
      <p:pic>
        <p:nvPicPr>
          <p:cNvPr descr="Shape, rectangle&#10;&#10;Description automatically generated" id="1069" name="Google Shape;1069;p90"/>
          <p:cNvPicPr preferRelativeResize="0"/>
          <p:nvPr/>
        </p:nvPicPr>
        <p:blipFill rotWithShape="1">
          <a:blip r:embed="rId5">
            <a:alphaModFix/>
          </a:blip>
          <a:srcRect b="17777" l="2832" r="50667" t="6518"/>
          <a:stretch/>
        </p:blipFill>
        <p:spPr>
          <a:xfrm>
            <a:off x="6554294" y="1300480"/>
            <a:ext cx="4479466" cy="4102164"/>
          </a:xfrm>
          <a:prstGeom prst="rect">
            <a:avLst/>
          </a:prstGeom>
          <a:noFill/>
          <a:ln>
            <a:noFill/>
          </a:ln>
        </p:spPr>
      </p:pic>
      <p:sp>
        <p:nvSpPr>
          <p:cNvPr id="1070" name="Google Shape;1070;p90"/>
          <p:cNvSpPr/>
          <p:nvPr/>
        </p:nvSpPr>
        <p:spPr>
          <a:xfrm>
            <a:off x="356694" y="1674674"/>
            <a:ext cx="6197600" cy="17543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Comic Sans MS"/>
                <a:ea typeface="Comic Sans MS"/>
                <a:cs typeface="Comic Sans MS"/>
                <a:sym typeface="Comic Sans MS"/>
              </a:rPr>
              <a:t>4</a:t>
            </a:r>
            <a:r>
              <a:rPr b="0" lang="en-US" sz="5400" cap="none">
                <a:solidFill>
                  <a:schemeClr val="lt1"/>
                </a:solidFill>
                <a:latin typeface="Comic Sans MS"/>
                <a:ea typeface="Comic Sans MS"/>
                <a:cs typeface="Comic Sans MS"/>
                <a:sym typeface="Comic Sans MS"/>
              </a:rPr>
              <a:t>. What is your_____?</a:t>
            </a:r>
            <a:endParaRPr/>
          </a:p>
        </p:txBody>
      </p:sp>
      <p:sp>
        <p:nvSpPr>
          <p:cNvPr id="1071" name="Google Shape;1071;p90"/>
          <p:cNvSpPr/>
          <p:nvPr/>
        </p:nvSpPr>
        <p:spPr>
          <a:xfrm>
            <a:off x="7122160" y="1948084"/>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weight</a:t>
            </a:r>
            <a:endParaRPr/>
          </a:p>
        </p:txBody>
      </p:sp>
      <p:sp>
        <p:nvSpPr>
          <p:cNvPr id="1072" name="Google Shape;1072;p90"/>
          <p:cNvSpPr/>
          <p:nvPr/>
        </p:nvSpPr>
        <p:spPr>
          <a:xfrm>
            <a:off x="7122160" y="2871287"/>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eight</a:t>
            </a:r>
            <a:endParaRPr/>
          </a:p>
        </p:txBody>
      </p:sp>
      <p:sp>
        <p:nvSpPr>
          <p:cNvPr id="1073" name="Google Shape;1073;p90"/>
          <p:cNvSpPr/>
          <p:nvPr/>
        </p:nvSpPr>
        <p:spPr>
          <a:xfrm>
            <a:off x="7122160" y="3777396"/>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sleigh</a:t>
            </a:r>
            <a:endParaRPr/>
          </a:p>
        </p:txBody>
      </p:sp>
      <p:pic>
        <p:nvPicPr>
          <p:cNvPr descr="Logo&#10;&#10;Description automatically generated" id="1074" name="Google Shape;1074;p90"/>
          <p:cNvPicPr preferRelativeResize="0"/>
          <p:nvPr/>
        </p:nvPicPr>
        <p:blipFill rotWithShape="1">
          <a:blip r:embed="rId6">
            <a:alphaModFix/>
          </a:blip>
          <a:srcRect b="30221" l="5006" r="55917" t="5481"/>
          <a:stretch/>
        </p:blipFill>
        <p:spPr>
          <a:xfrm>
            <a:off x="2536146" y="3482141"/>
            <a:ext cx="2859908" cy="264695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pic>
        <p:nvPicPr>
          <p:cNvPr descr="A picture containing shape&#10;&#10;Description automatically generated" id="1079" name="Google Shape;1079;p9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080" name="Google Shape;1080;p91"/>
          <p:cNvPicPr preferRelativeResize="0"/>
          <p:nvPr/>
        </p:nvPicPr>
        <p:blipFill rotWithShape="1">
          <a:blip r:embed="rId4">
            <a:alphaModFix/>
          </a:blip>
          <a:srcRect b="0" l="0" r="68621" t="0"/>
          <a:stretch/>
        </p:blipFill>
        <p:spPr>
          <a:xfrm>
            <a:off x="0" y="3824026"/>
            <a:ext cx="1692516" cy="3033974"/>
          </a:xfrm>
          <a:prstGeom prst="rect">
            <a:avLst/>
          </a:prstGeom>
          <a:noFill/>
          <a:ln>
            <a:noFill/>
          </a:ln>
        </p:spPr>
      </p:pic>
      <p:pic>
        <p:nvPicPr>
          <p:cNvPr descr="Shape, rectangle&#10;&#10;Description automatically generated" id="1081" name="Google Shape;1081;p91"/>
          <p:cNvPicPr preferRelativeResize="0"/>
          <p:nvPr/>
        </p:nvPicPr>
        <p:blipFill rotWithShape="1">
          <a:blip r:embed="rId5">
            <a:alphaModFix/>
          </a:blip>
          <a:srcRect b="17777" l="2832" r="50667" t="6518"/>
          <a:stretch/>
        </p:blipFill>
        <p:spPr>
          <a:xfrm>
            <a:off x="6554294" y="1300480"/>
            <a:ext cx="4479466" cy="4102164"/>
          </a:xfrm>
          <a:prstGeom prst="rect">
            <a:avLst/>
          </a:prstGeom>
          <a:noFill/>
          <a:ln>
            <a:noFill/>
          </a:ln>
        </p:spPr>
      </p:pic>
      <p:sp>
        <p:nvSpPr>
          <p:cNvPr id="1082" name="Google Shape;1082;p91"/>
          <p:cNvSpPr/>
          <p:nvPr/>
        </p:nvSpPr>
        <p:spPr>
          <a:xfrm>
            <a:off x="356694" y="1674674"/>
            <a:ext cx="6197600"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5. We will _____ water on the plants. </a:t>
            </a:r>
            <a:endParaRPr/>
          </a:p>
        </p:txBody>
      </p:sp>
      <p:sp>
        <p:nvSpPr>
          <p:cNvPr id="1083" name="Google Shape;1083;p91"/>
          <p:cNvSpPr/>
          <p:nvPr/>
        </p:nvSpPr>
        <p:spPr>
          <a:xfrm>
            <a:off x="7122160" y="1948084"/>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spray</a:t>
            </a:r>
            <a:endParaRPr/>
          </a:p>
        </p:txBody>
      </p:sp>
      <p:sp>
        <p:nvSpPr>
          <p:cNvPr id="1084" name="Google Shape;1084;p91"/>
          <p:cNvSpPr/>
          <p:nvPr/>
        </p:nvSpPr>
        <p:spPr>
          <a:xfrm>
            <a:off x="7122160" y="2871287"/>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400">
                <a:solidFill>
                  <a:schemeClr val="lt1"/>
                </a:solidFill>
                <a:latin typeface="Comic Sans MS"/>
                <a:ea typeface="Comic Sans MS"/>
                <a:cs typeface="Comic Sans MS"/>
                <a:sym typeface="Comic Sans MS"/>
              </a:rPr>
              <a:t>say</a:t>
            </a:r>
            <a:endParaRPr b="0" sz="5400" cap="none">
              <a:solidFill>
                <a:schemeClr val="lt1"/>
              </a:solidFill>
              <a:latin typeface="Comic Sans MS"/>
              <a:ea typeface="Comic Sans MS"/>
              <a:cs typeface="Comic Sans MS"/>
              <a:sym typeface="Comic Sans MS"/>
            </a:endParaRPr>
          </a:p>
        </p:txBody>
      </p:sp>
      <p:sp>
        <p:nvSpPr>
          <p:cNvPr id="1085" name="Google Shape;1085;p91"/>
          <p:cNvSpPr/>
          <p:nvPr/>
        </p:nvSpPr>
        <p:spPr>
          <a:xfrm>
            <a:off x="7122160" y="3777396"/>
            <a:ext cx="347472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Comic Sans MS"/>
                <a:ea typeface="Comic Sans MS"/>
                <a:cs typeface="Comic Sans MS"/>
                <a:sym typeface="Comic Sans MS"/>
              </a:rPr>
              <a:t>tail</a:t>
            </a:r>
            <a:endParaRPr/>
          </a:p>
        </p:txBody>
      </p:sp>
      <p:pic>
        <p:nvPicPr>
          <p:cNvPr descr="Icon&#10;&#10;Description automatically generated with medium confidence" id="1086" name="Google Shape;1086;p91"/>
          <p:cNvPicPr preferRelativeResize="0"/>
          <p:nvPr/>
        </p:nvPicPr>
        <p:blipFill rotWithShape="1">
          <a:blip r:embed="rId6">
            <a:alphaModFix/>
          </a:blip>
          <a:srcRect b="0" l="0" r="64667" t="40183"/>
          <a:stretch/>
        </p:blipFill>
        <p:spPr>
          <a:xfrm>
            <a:off x="2621427" y="4400759"/>
            <a:ext cx="2432623" cy="231647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descr="A screenshot of a video game&#10;&#10;Description automatically generated" id="1091" name="Google Shape;1091;p92"/>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descr="A picture containing line chart&#10;&#10;Description automatically generated" id="1096" name="Google Shape;1096;p9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097" name="Google Shape;1097;p9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098" name="Google Shape;1098;p93"/>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3</a:t>
            </a:r>
            <a:endParaRPr/>
          </a:p>
        </p:txBody>
      </p:sp>
      <p:sp>
        <p:nvSpPr>
          <p:cNvPr id="1099" name="Google Shape;1099;p93"/>
          <p:cNvSpPr/>
          <p:nvPr/>
        </p:nvSpPr>
        <p:spPr>
          <a:xfrm>
            <a:off x="1016000" y="2421261"/>
            <a:ext cx="10502900" cy="2823839"/>
          </a:xfrm>
          <a:prstGeom prst="roundRect">
            <a:avLst>
              <a:gd fmla="val 16667" name="adj"/>
            </a:avLst>
          </a:prstGeom>
          <a:solidFill>
            <a:srgbClr val="4ECDD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dk1"/>
                </a:solidFill>
                <a:latin typeface="Rockwell"/>
                <a:ea typeface="Rockwell"/>
                <a:cs typeface="Rockwell"/>
                <a:sym typeface="Rockwell"/>
              </a:rPr>
              <a:t>Let’s Practice!</a:t>
            </a:r>
            <a:endParaRPr/>
          </a:p>
        </p:txBody>
      </p:sp>
      <p:sp>
        <p:nvSpPr>
          <p:cNvPr id="1100" name="Google Shape;1100;p93"/>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descr="Background pattern&#10;&#10;Description automatically generated" id="1105" name="Google Shape;1105;p94"/>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Graphical user interface&#10;&#10;Description automatically generated with low confidence" id="1106" name="Google Shape;1106;p94"/>
          <p:cNvPicPr preferRelativeResize="0"/>
          <p:nvPr/>
        </p:nvPicPr>
        <p:blipFill rotWithShape="1">
          <a:blip r:embed="rId4">
            <a:alphaModFix/>
          </a:blip>
          <a:srcRect b="0" l="0" r="0" t="0"/>
          <a:stretch/>
        </p:blipFill>
        <p:spPr>
          <a:xfrm>
            <a:off x="388703" y="-570806"/>
            <a:ext cx="12192000" cy="6858000"/>
          </a:xfrm>
          <a:prstGeom prst="rect">
            <a:avLst/>
          </a:prstGeom>
          <a:noFill/>
          <a:ln>
            <a:noFill/>
          </a:ln>
        </p:spPr>
      </p:pic>
      <p:sp>
        <p:nvSpPr>
          <p:cNvPr id="1107" name="Google Shape;1107;p94"/>
          <p:cNvSpPr/>
          <p:nvPr/>
        </p:nvSpPr>
        <p:spPr>
          <a:xfrm>
            <a:off x="3075940" y="3776192"/>
            <a:ext cx="641096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7030A0"/>
                </a:solidFill>
                <a:latin typeface="Ribeye"/>
                <a:ea typeface="Ribeye"/>
                <a:cs typeface="Ribeye"/>
                <a:sym typeface="Ribeye"/>
              </a:rPr>
              <a:t>Are you ready?</a:t>
            </a:r>
            <a:endParaRPr/>
          </a:p>
        </p:txBody>
      </p:sp>
      <p:sp>
        <p:nvSpPr>
          <p:cNvPr id="1108" name="Google Shape;1108;p94"/>
          <p:cNvSpPr txBox="1"/>
          <p:nvPr/>
        </p:nvSpPr>
        <p:spPr>
          <a:xfrm>
            <a:off x="1273175" y="1743498"/>
            <a:ext cx="10016490"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7030A0"/>
                </a:solidFill>
                <a:latin typeface="Arial"/>
                <a:ea typeface="Arial"/>
                <a:cs typeface="Arial"/>
                <a:sym typeface="Arial"/>
              </a:rPr>
              <a:t>Click the words with long vowel sound (ay, ai, ei , and ie)</a:t>
            </a:r>
            <a:endParaRPr/>
          </a:p>
          <a:p>
            <a:pPr indent="0" lvl="0" marL="0" marR="0" rtl="0" algn="ctr">
              <a:spcBef>
                <a:spcPts val="0"/>
              </a:spcBef>
              <a:spcAft>
                <a:spcPts val="0"/>
              </a:spcAft>
              <a:buNone/>
            </a:pPr>
            <a:r>
              <a:rPr lang="en-US" sz="3200">
                <a:solidFill>
                  <a:srgbClr val="7030A0"/>
                </a:solidFill>
                <a:latin typeface="Arial"/>
                <a:ea typeface="Arial"/>
                <a:cs typeface="Arial"/>
                <a:sym typeface="Arial"/>
              </a:rPr>
              <a:t> </a:t>
            </a:r>
            <a:endParaRPr sz="3200">
              <a:solidFill>
                <a:srgbClr val="7030A0"/>
              </a:solidFill>
              <a:latin typeface="Arial"/>
              <a:ea typeface="Arial"/>
              <a:cs typeface="Arial"/>
              <a:sym typeface="Arial"/>
            </a:endParaRPr>
          </a:p>
        </p:txBody>
      </p:sp>
      <p:sp>
        <p:nvSpPr>
          <p:cNvPr id="1109" name="Google Shape;1109;p94"/>
          <p:cNvSpPr/>
          <p:nvPr/>
        </p:nvSpPr>
        <p:spPr>
          <a:xfrm>
            <a:off x="1109415" y="403809"/>
            <a:ext cx="4517583"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a:solidFill>
                  <a:srgbClr val="002060"/>
                </a:solidFill>
                <a:latin typeface="Arial"/>
                <a:ea typeface="Arial"/>
                <a:cs typeface="Arial"/>
                <a:sym typeface="Arial"/>
              </a:rPr>
              <a:t>Practice Time!</a:t>
            </a:r>
            <a:endParaRPr b="1" sz="4400" cap="none">
              <a:solidFill>
                <a:srgbClr val="002060"/>
              </a:solidFill>
              <a:latin typeface="Arial"/>
              <a:ea typeface="Arial"/>
              <a:cs typeface="Arial"/>
              <a:sym typeface="Arial"/>
            </a:endParaRPr>
          </a:p>
        </p:txBody>
      </p:sp>
      <p:pic>
        <p:nvPicPr>
          <p:cNvPr id="1110" name="Google Shape;1110;p94"/>
          <p:cNvPicPr preferRelativeResize="0"/>
          <p:nvPr/>
        </p:nvPicPr>
        <p:blipFill rotWithShape="1">
          <a:blip r:embed="rId5">
            <a:alphaModFix/>
          </a:blip>
          <a:srcRect b="8322" l="52065" r="7401" t="0"/>
          <a:stretch/>
        </p:blipFill>
        <p:spPr>
          <a:xfrm>
            <a:off x="388703" y="3081808"/>
            <a:ext cx="3075940" cy="3913232"/>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descr="A picture containing shape&#10;&#10;Description automatically generated" id="1115" name="Google Shape;1115;p9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116" name="Google Shape;1116;p95"/>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pic>
        <p:nvPicPr>
          <p:cNvPr descr="A picture containing light&#10;&#10;Description automatically generated" id="1117" name="Google Shape;1117;p95"/>
          <p:cNvPicPr preferRelativeResize="0"/>
          <p:nvPr/>
        </p:nvPicPr>
        <p:blipFill rotWithShape="1">
          <a:blip r:embed="rId5">
            <a:alphaModFix/>
          </a:blip>
          <a:srcRect b="49999" l="9000" r="9667" t="8297"/>
          <a:stretch/>
        </p:blipFill>
        <p:spPr>
          <a:xfrm>
            <a:off x="4468273" y="1698466"/>
            <a:ext cx="3294272" cy="950141"/>
          </a:xfrm>
          <a:prstGeom prst="rect">
            <a:avLst/>
          </a:prstGeom>
          <a:noFill/>
          <a:ln>
            <a:noFill/>
          </a:ln>
        </p:spPr>
      </p:pic>
      <p:pic>
        <p:nvPicPr>
          <p:cNvPr descr="A picture containing light&#10;&#10;Description automatically generated" id="1118" name="Google Shape;1118;p95"/>
          <p:cNvPicPr preferRelativeResize="0"/>
          <p:nvPr/>
        </p:nvPicPr>
        <p:blipFill rotWithShape="1">
          <a:blip r:embed="rId5">
            <a:alphaModFix/>
          </a:blip>
          <a:srcRect b="2730" l="9000" r="9667" t="52521"/>
          <a:stretch/>
        </p:blipFill>
        <p:spPr>
          <a:xfrm>
            <a:off x="8306613" y="1689965"/>
            <a:ext cx="3294272" cy="1019503"/>
          </a:xfrm>
          <a:prstGeom prst="rect">
            <a:avLst/>
          </a:prstGeom>
          <a:noFill/>
          <a:ln>
            <a:noFill/>
          </a:ln>
        </p:spPr>
      </p:pic>
      <p:pic>
        <p:nvPicPr>
          <p:cNvPr descr="A picture containing light&#10;&#10;Description automatically generated" id="1119" name="Google Shape;1119;p95"/>
          <p:cNvPicPr preferRelativeResize="0"/>
          <p:nvPr/>
        </p:nvPicPr>
        <p:blipFill rotWithShape="1">
          <a:blip r:embed="rId5">
            <a:alphaModFix/>
          </a:blip>
          <a:srcRect b="2730" l="9000" r="9667" t="52521"/>
          <a:stretch/>
        </p:blipFill>
        <p:spPr>
          <a:xfrm>
            <a:off x="591114" y="2897172"/>
            <a:ext cx="3294272" cy="1019503"/>
          </a:xfrm>
          <a:prstGeom prst="rect">
            <a:avLst/>
          </a:prstGeom>
          <a:noFill/>
          <a:ln>
            <a:noFill/>
          </a:ln>
        </p:spPr>
      </p:pic>
      <p:sp>
        <p:nvSpPr>
          <p:cNvPr id="1120" name="Google Shape;1120;p95"/>
          <p:cNvSpPr/>
          <p:nvPr/>
        </p:nvSpPr>
        <p:spPr>
          <a:xfrm>
            <a:off x="1108775" y="1629104"/>
            <a:ext cx="225895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spray</a:t>
            </a:r>
            <a:endParaRPr/>
          </a:p>
        </p:txBody>
      </p:sp>
      <p:sp>
        <p:nvSpPr>
          <p:cNvPr id="1121" name="Google Shape;1121;p95"/>
          <p:cNvSpPr/>
          <p:nvPr/>
        </p:nvSpPr>
        <p:spPr>
          <a:xfrm>
            <a:off x="1458229" y="2929584"/>
            <a:ext cx="1560043"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hay</a:t>
            </a:r>
            <a:endParaRPr/>
          </a:p>
        </p:txBody>
      </p:sp>
      <p:pic>
        <p:nvPicPr>
          <p:cNvPr descr="A picture containing light&#10;&#10;Description automatically generated" id="1122" name="Google Shape;1122;p95"/>
          <p:cNvPicPr preferRelativeResize="0"/>
          <p:nvPr/>
        </p:nvPicPr>
        <p:blipFill rotWithShape="1">
          <a:blip r:embed="rId5">
            <a:alphaModFix/>
          </a:blip>
          <a:srcRect b="49999" l="9000" r="9667" t="8297"/>
          <a:stretch/>
        </p:blipFill>
        <p:spPr>
          <a:xfrm>
            <a:off x="578068" y="4165240"/>
            <a:ext cx="3294272" cy="950141"/>
          </a:xfrm>
          <a:prstGeom prst="rect">
            <a:avLst/>
          </a:prstGeom>
          <a:noFill/>
          <a:ln>
            <a:noFill/>
          </a:ln>
        </p:spPr>
      </p:pic>
      <p:sp>
        <p:nvSpPr>
          <p:cNvPr id="1123" name="Google Shape;1123;p95"/>
          <p:cNvSpPr/>
          <p:nvPr/>
        </p:nvSpPr>
        <p:spPr>
          <a:xfrm>
            <a:off x="5435212" y="1698995"/>
            <a:ext cx="140294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sat</a:t>
            </a:r>
            <a:endParaRPr/>
          </a:p>
        </p:txBody>
      </p:sp>
      <p:sp>
        <p:nvSpPr>
          <p:cNvPr id="1124" name="Google Shape;1124;p95"/>
          <p:cNvSpPr/>
          <p:nvPr/>
        </p:nvSpPr>
        <p:spPr>
          <a:xfrm>
            <a:off x="9345057" y="1729475"/>
            <a:ext cx="129875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c</a:t>
            </a:r>
            <a:r>
              <a:rPr b="0" lang="en-US" sz="4800" cap="none">
                <a:solidFill>
                  <a:schemeClr val="lt1"/>
                </a:solidFill>
                <a:latin typeface="Arial"/>
                <a:ea typeface="Arial"/>
                <a:cs typeface="Arial"/>
                <a:sym typeface="Arial"/>
              </a:rPr>
              <a:t>at</a:t>
            </a:r>
            <a:endParaRPr/>
          </a:p>
        </p:txBody>
      </p:sp>
      <p:sp>
        <p:nvSpPr>
          <p:cNvPr id="1125" name="Google Shape;1125;p95"/>
          <p:cNvSpPr/>
          <p:nvPr/>
        </p:nvSpPr>
        <p:spPr>
          <a:xfrm>
            <a:off x="1253046" y="4210797"/>
            <a:ext cx="197041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show</a:t>
            </a:r>
            <a:endParaRPr/>
          </a:p>
        </p:txBody>
      </p:sp>
      <p:pic>
        <p:nvPicPr>
          <p:cNvPr descr="Shape, arrow, rectangle&#10;&#10;Description automatically generated" id="1126" name="Google Shape;1126;p95"/>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pic>
        <p:nvPicPr>
          <p:cNvPr descr="A picture containing light&#10;&#10;Description automatically generated" id="1127" name="Google Shape;1127;p95"/>
          <p:cNvPicPr preferRelativeResize="0"/>
          <p:nvPr/>
        </p:nvPicPr>
        <p:blipFill rotWithShape="1">
          <a:blip r:embed="rId5">
            <a:alphaModFix/>
          </a:blip>
          <a:srcRect b="49999" l="9000" r="9667" t="8297"/>
          <a:stretch/>
        </p:blipFill>
        <p:spPr>
          <a:xfrm>
            <a:off x="8306613" y="2897172"/>
            <a:ext cx="3294272" cy="950141"/>
          </a:xfrm>
          <a:prstGeom prst="rect">
            <a:avLst/>
          </a:prstGeom>
          <a:noFill/>
          <a:ln>
            <a:noFill/>
          </a:ln>
        </p:spPr>
      </p:pic>
      <p:sp>
        <p:nvSpPr>
          <p:cNvPr id="1128" name="Google Shape;1128;p95"/>
          <p:cNvSpPr/>
          <p:nvPr/>
        </p:nvSpPr>
        <p:spPr>
          <a:xfrm>
            <a:off x="9331433" y="4240048"/>
            <a:ext cx="13260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say</a:t>
            </a:r>
            <a:endParaRPr/>
          </a:p>
        </p:txBody>
      </p:sp>
      <p:pic>
        <p:nvPicPr>
          <p:cNvPr descr="Shape, arrow, rectangle&#10;&#10;Description automatically generated" id="1129" name="Google Shape;1129;p95"/>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130" name="Google Shape;1130;p95"/>
          <p:cNvSpPr/>
          <p:nvPr/>
        </p:nvSpPr>
        <p:spPr>
          <a:xfrm>
            <a:off x="5402541" y="2899104"/>
            <a:ext cx="1386919"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pay</a:t>
            </a:r>
            <a:endParaRPr/>
          </a:p>
        </p:txBody>
      </p:sp>
      <p:sp>
        <p:nvSpPr>
          <p:cNvPr id="1131" name="Google Shape;1131;p95"/>
          <p:cNvSpPr/>
          <p:nvPr/>
        </p:nvSpPr>
        <p:spPr>
          <a:xfrm>
            <a:off x="9180140" y="2858464"/>
            <a:ext cx="154721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cup</a:t>
            </a:r>
            <a:endParaRPr/>
          </a:p>
        </p:txBody>
      </p:sp>
      <p:pic>
        <p:nvPicPr>
          <p:cNvPr descr="A picture containing light&#10;&#10;Description automatically generated" id="1132" name="Google Shape;1132;p95"/>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133" name="Google Shape;1133;p95"/>
          <p:cNvSpPr/>
          <p:nvPr/>
        </p:nvSpPr>
        <p:spPr>
          <a:xfrm>
            <a:off x="5060769" y="4181524"/>
            <a:ext cx="203132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raise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pic>
        <p:nvPicPr>
          <p:cNvPr descr="A picture containing shape&#10;&#10;Description automatically generated" id="1138" name="Google Shape;1138;p96"/>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139" name="Google Shape;1139;p96"/>
          <p:cNvPicPr preferRelativeResize="0"/>
          <p:nvPr/>
        </p:nvPicPr>
        <p:blipFill rotWithShape="1">
          <a:blip r:embed="rId4">
            <a:alphaModFix/>
          </a:blip>
          <a:srcRect b="31035" l="9051" r="8966" t="24215"/>
          <a:stretch/>
        </p:blipFill>
        <p:spPr>
          <a:xfrm>
            <a:off x="578068" y="1629104"/>
            <a:ext cx="3320366" cy="1019503"/>
          </a:xfrm>
          <a:prstGeom prst="rect">
            <a:avLst/>
          </a:prstGeom>
          <a:noFill/>
          <a:ln>
            <a:noFill/>
          </a:ln>
        </p:spPr>
      </p:pic>
      <p:sp>
        <p:nvSpPr>
          <p:cNvPr id="1140" name="Google Shape;1140;p96"/>
          <p:cNvSpPr/>
          <p:nvPr/>
        </p:nvSpPr>
        <p:spPr>
          <a:xfrm>
            <a:off x="1117592" y="1710384"/>
            <a:ext cx="2241318"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pillow</a:t>
            </a:r>
            <a:endParaRPr/>
          </a:p>
        </p:txBody>
      </p:sp>
      <p:pic>
        <p:nvPicPr>
          <p:cNvPr descr="Shape, arrow, rectangle&#10;&#10;Description automatically generated" id="1141" name="Google Shape;1141;p96"/>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sp>
        <p:nvSpPr>
          <p:cNvPr id="1142" name="Google Shape;1142;p96"/>
          <p:cNvSpPr/>
          <p:nvPr/>
        </p:nvSpPr>
        <p:spPr>
          <a:xfrm>
            <a:off x="9019650" y="4240048"/>
            <a:ext cx="194957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veins</a:t>
            </a:r>
            <a:endParaRPr/>
          </a:p>
        </p:txBody>
      </p:sp>
      <p:pic>
        <p:nvPicPr>
          <p:cNvPr descr="Shape, arrow, rectangle&#10;&#10;Description automatically generated" id="1143" name="Google Shape;1143;p96"/>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144" name="Google Shape;1144;p96"/>
          <p:cNvSpPr/>
          <p:nvPr/>
        </p:nvSpPr>
        <p:spPr>
          <a:xfrm>
            <a:off x="5189342" y="2899104"/>
            <a:ext cx="1813317"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glow</a:t>
            </a:r>
            <a:endParaRPr/>
          </a:p>
        </p:txBody>
      </p:sp>
      <p:pic>
        <p:nvPicPr>
          <p:cNvPr descr="A picture containing light&#10;&#10;Description automatically generated" id="1145" name="Google Shape;1145;p96"/>
          <p:cNvPicPr preferRelativeResize="0"/>
          <p:nvPr/>
        </p:nvPicPr>
        <p:blipFill rotWithShape="1">
          <a:blip r:embed="rId5">
            <a:alphaModFix/>
          </a:blip>
          <a:srcRect b="49999" l="9000" r="9667" t="8297"/>
          <a:stretch/>
        </p:blipFill>
        <p:spPr>
          <a:xfrm>
            <a:off x="4446509" y="1698466"/>
            <a:ext cx="3294272" cy="950141"/>
          </a:xfrm>
          <a:prstGeom prst="rect">
            <a:avLst/>
          </a:prstGeom>
          <a:noFill/>
          <a:ln>
            <a:noFill/>
          </a:ln>
        </p:spPr>
      </p:pic>
      <p:pic>
        <p:nvPicPr>
          <p:cNvPr descr="A picture containing light&#10;&#10;Description automatically generated" id="1146" name="Google Shape;1146;p96"/>
          <p:cNvPicPr preferRelativeResize="0"/>
          <p:nvPr/>
        </p:nvPicPr>
        <p:blipFill rotWithShape="1">
          <a:blip r:embed="rId5">
            <a:alphaModFix/>
          </a:blip>
          <a:srcRect b="2730" l="9000" r="9667" t="52521"/>
          <a:stretch/>
        </p:blipFill>
        <p:spPr>
          <a:xfrm>
            <a:off x="590127" y="2919248"/>
            <a:ext cx="3294272" cy="1019503"/>
          </a:xfrm>
          <a:prstGeom prst="rect">
            <a:avLst/>
          </a:prstGeom>
          <a:noFill/>
          <a:ln>
            <a:noFill/>
          </a:ln>
        </p:spPr>
      </p:pic>
      <p:pic>
        <p:nvPicPr>
          <p:cNvPr descr="A picture containing light&#10;&#10;Description automatically generated" id="1147" name="Google Shape;1147;p96"/>
          <p:cNvPicPr preferRelativeResize="0"/>
          <p:nvPr/>
        </p:nvPicPr>
        <p:blipFill rotWithShape="1">
          <a:blip r:embed="rId5">
            <a:alphaModFix/>
          </a:blip>
          <a:srcRect b="2730" l="9000" r="9667" t="52521"/>
          <a:stretch/>
        </p:blipFill>
        <p:spPr>
          <a:xfrm>
            <a:off x="8288856" y="1663784"/>
            <a:ext cx="3294272" cy="1019503"/>
          </a:xfrm>
          <a:prstGeom prst="rect">
            <a:avLst/>
          </a:prstGeom>
          <a:noFill/>
          <a:ln>
            <a:noFill/>
          </a:ln>
        </p:spPr>
      </p:pic>
      <p:pic>
        <p:nvPicPr>
          <p:cNvPr descr="A picture containing light&#10;&#10;Description automatically generated" id="1148" name="Google Shape;1148;p96"/>
          <p:cNvPicPr preferRelativeResize="0"/>
          <p:nvPr/>
        </p:nvPicPr>
        <p:blipFill rotWithShape="1">
          <a:blip r:embed="rId5">
            <a:alphaModFix/>
          </a:blip>
          <a:srcRect b="49999" l="9000" r="9667" t="8297"/>
          <a:stretch/>
        </p:blipFill>
        <p:spPr>
          <a:xfrm>
            <a:off x="8288856" y="2893144"/>
            <a:ext cx="3294272" cy="950141"/>
          </a:xfrm>
          <a:prstGeom prst="rect">
            <a:avLst/>
          </a:prstGeom>
          <a:noFill/>
          <a:ln>
            <a:noFill/>
          </a:ln>
        </p:spPr>
      </p:pic>
      <p:pic>
        <p:nvPicPr>
          <p:cNvPr descr="A picture containing light&#10;&#10;Description automatically generated" id="1149" name="Google Shape;1149;p96"/>
          <p:cNvPicPr preferRelativeResize="0"/>
          <p:nvPr/>
        </p:nvPicPr>
        <p:blipFill rotWithShape="1">
          <a:blip r:embed="rId5">
            <a:alphaModFix/>
          </a:blip>
          <a:srcRect b="49999" l="9000" r="9667" t="8297"/>
          <a:stretch/>
        </p:blipFill>
        <p:spPr>
          <a:xfrm>
            <a:off x="657895" y="4138448"/>
            <a:ext cx="3294272" cy="950141"/>
          </a:xfrm>
          <a:prstGeom prst="rect">
            <a:avLst/>
          </a:prstGeom>
          <a:noFill/>
          <a:ln>
            <a:noFill/>
          </a:ln>
        </p:spPr>
      </p:pic>
      <p:pic>
        <p:nvPicPr>
          <p:cNvPr descr="A picture containing light&#10;&#10;Description automatically generated" id="1150" name="Google Shape;1150;p96"/>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151" name="Google Shape;1151;p96"/>
          <p:cNvSpPr/>
          <p:nvPr/>
        </p:nvSpPr>
        <p:spPr>
          <a:xfrm>
            <a:off x="4983823" y="4181524"/>
            <a:ext cx="218521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team</a:t>
            </a:r>
            <a:endParaRPr/>
          </a:p>
        </p:txBody>
      </p:sp>
      <p:sp>
        <p:nvSpPr>
          <p:cNvPr id="1152" name="Google Shape;1152;p96"/>
          <p:cNvSpPr/>
          <p:nvPr/>
        </p:nvSpPr>
        <p:spPr>
          <a:xfrm>
            <a:off x="1304037" y="2964264"/>
            <a:ext cx="1827744"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may</a:t>
            </a:r>
            <a:endParaRPr/>
          </a:p>
        </p:txBody>
      </p:sp>
      <p:sp>
        <p:nvSpPr>
          <p:cNvPr id="1153" name="Google Shape;1153;p96"/>
          <p:cNvSpPr/>
          <p:nvPr/>
        </p:nvSpPr>
        <p:spPr>
          <a:xfrm>
            <a:off x="5285591" y="1737795"/>
            <a:ext cx="168187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gray</a:t>
            </a:r>
            <a:endParaRPr/>
          </a:p>
        </p:txBody>
      </p:sp>
      <p:sp>
        <p:nvSpPr>
          <p:cNvPr id="1154" name="Google Shape;1154;p96"/>
          <p:cNvSpPr/>
          <p:nvPr/>
        </p:nvSpPr>
        <p:spPr>
          <a:xfrm>
            <a:off x="9062931" y="1663784"/>
            <a:ext cx="154721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can</a:t>
            </a:r>
            <a:endParaRPr/>
          </a:p>
        </p:txBody>
      </p:sp>
      <p:sp>
        <p:nvSpPr>
          <p:cNvPr id="1155" name="Google Shape;1155;p96"/>
          <p:cNvSpPr/>
          <p:nvPr/>
        </p:nvSpPr>
        <p:spPr>
          <a:xfrm>
            <a:off x="9083035" y="2852937"/>
            <a:ext cx="170591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rain</a:t>
            </a:r>
            <a:endParaRPr/>
          </a:p>
        </p:txBody>
      </p:sp>
      <p:sp>
        <p:nvSpPr>
          <p:cNvPr id="1156" name="Google Shape;1156;p96"/>
          <p:cNvSpPr/>
          <p:nvPr/>
        </p:nvSpPr>
        <p:spPr>
          <a:xfrm>
            <a:off x="1647639" y="4221998"/>
            <a:ext cx="1314784"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400" cap="none">
                <a:solidFill>
                  <a:schemeClr val="lt1"/>
                </a:solidFill>
                <a:latin typeface="Arial"/>
                <a:ea typeface="Arial"/>
                <a:cs typeface="Arial"/>
                <a:sym typeface="Arial"/>
              </a:rPr>
              <a:t>pail</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pic>
        <p:nvPicPr>
          <p:cNvPr descr="A picture containing shape&#10;&#10;Description automatically generated" id="1161" name="Google Shape;1161;p9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Shape, arrow, rectangle&#10;&#10;Description automatically generated" id="1162" name="Google Shape;1162;p97"/>
          <p:cNvPicPr preferRelativeResize="0"/>
          <p:nvPr/>
        </p:nvPicPr>
        <p:blipFill rotWithShape="1">
          <a:blip r:embed="rId4">
            <a:alphaModFix/>
          </a:blip>
          <a:srcRect b="31035" l="9051" r="8966" t="24215"/>
          <a:stretch/>
        </p:blipFill>
        <p:spPr>
          <a:xfrm>
            <a:off x="578068" y="1639264"/>
            <a:ext cx="3320366" cy="1019503"/>
          </a:xfrm>
          <a:prstGeom prst="rect">
            <a:avLst/>
          </a:prstGeom>
          <a:noFill/>
          <a:ln>
            <a:noFill/>
          </a:ln>
        </p:spPr>
      </p:pic>
      <p:sp>
        <p:nvSpPr>
          <p:cNvPr id="1163" name="Google Shape;1163;p97"/>
          <p:cNvSpPr/>
          <p:nvPr/>
        </p:nvSpPr>
        <p:spPr>
          <a:xfrm>
            <a:off x="1076717" y="1710384"/>
            <a:ext cx="232307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eighty</a:t>
            </a:r>
            <a:endParaRPr/>
          </a:p>
        </p:txBody>
      </p:sp>
      <p:pic>
        <p:nvPicPr>
          <p:cNvPr descr="Shape, arrow, rectangle&#10;&#10;Description automatically generated" id="1164" name="Google Shape;1164;p97"/>
          <p:cNvPicPr preferRelativeResize="0"/>
          <p:nvPr/>
        </p:nvPicPr>
        <p:blipFill rotWithShape="1">
          <a:blip r:embed="rId4">
            <a:alphaModFix/>
          </a:blip>
          <a:srcRect b="31035" l="9051" r="8966" t="24215"/>
          <a:stretch/>
        </p:blipFill>
        <p:spPr>
          <a:xfrm>
            <a:off x="8334251" y="4138448"/>
            <a:ext cx="3320366" cy="1019503"/>
          </a:xfrm>
          <a:prstGeom prst="rect">
            <a:avLst/>
          </a:prstGeom>
          <a:noFill/>
          <a:ln>
            <a:noFill/>
          </a:ln>
        </p:spPr>
      </p:pic>
      <p:sp>
        <p:nvSpPr>
          <p:cNvPr id="1165" name="Google Shape;1165;p97"/>
          <p:cNvSpPr/>
          <p:nvPr/>
        </p:nvSpPr>
        <p:spPr>
          <a:xfrm>
            <a:off x="9316206" y="4240048"/>
            <a:ext cx="135646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sail</a:t>
            </a:r>
            <a:endParaRPr/>
          </a:p>
        </p:txBody>
      </p:sp>
      <p:pic>
        <p:nvPicPr>
          <p:cNvPr descr="Shape, arrow, rectangle&#10;&#10;Description automatically generated" id="1166" name="Google Shape;1166;p97"/>
          <p:cNvPicPr preferRelativeResize="0"/>
          <p:nvPr/>
        </p:nvPicPr>
        <p:blipFill rotWithShape="1">
          <a:blip r:embed="rId4">
            <a:alphaModFix/>
          </a:blip>
          <a:srcRect b="31035" l="9051" r="8966" t="24215"/>
          <a:stretch/>
        </p:blipFill>
        <p:spPr>
          <a:xfrm>
            <a:off x="4435817" y="2858464"/>
            <a:ext cx="3320366" cy="1019503"/>
          </a:xfrm>
          <a:prstGeom prst="rect">
            <a:avLst/>
          </a:prstGeom>
          <a:noFill/>
          <a:ln>
            <a:noFill/>
          </a:ln>
        </p:spPr>
      </p:pic>
      <p:sp>
        <p:nvSpPr>
          <p:cNvPr id="1167" name="Google Shape;1167;p97"/>
          <p:cNvSpPr/>
          <p:nvPr/>
        </p:nvSpPr>
        <p:spPr>
          <a:xfrm>
            <a:off x="5080339" y="2970224"/>
            <a:ext cx="2031326"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chain</a:t>
            </a:r>
            <a:endParaRPr/>
          </a:p>
        </p:txBody>
      </p:sp>
      <p:pic>
        <p:nvPicPr>
          <p:cNvPr descr="A picture containing light&#10;&#10;Description automatically generated" id="1168" name="Google Shape;1168;p97"/>
          <p:cNvPicPr preferRelativeResize="0"/>
          <p:nvPr/>
        </p:nvPicPr>
        <p:blipFill rotWithShape="1">
          <a:blip r:embed="rId5">
            <a:alphaModFix/>
          </a:blip>
          <a:srcRect b="49999" l="9000" r="9667" t="8297"/>
          <a:stretch/>
        </p:blipFill>
        <p:spPr>
          <a:xfrm>
            <a:off x="4446509" y="1698466"/>
            <a:ext cx="3294272" cy="950141"/>
          </a:xfrm>
          <a:prstGeom prst="rect">
            <a:avLst/>
          </a:prstGeom>
          <a:noFill/>
          <a:ln>
            <a:noFill/>
          </a:ln>
        </p:spPr>
      </p:pic>
      <p:pic>
        <p:nvPicPr>
          <p:cNvPr descr="A picture containing light&#10;&#10;Description automatically generated" id="1169" name="Google Shape;1169;p97"/>
          <p:cNvPicPr preferRelativeResize="0"/>
          <p:nvPr/>
        </p:nvPicPr>
        <p:blipFill rotWithShape="1">
          <a:blip r:embed="rId5">
            <a:alphaModFix/>
          </a:blip>
          <a:srcRect b="2730" l="9000" r="9667" t="52521"/>
          <a:stretch/>
        </p:blipFill>
        <p:spPr>
          <a:xfrm>
            <a:off x="590127" y="2919248"/>
            <a:ext cx="3294272" cy="1019503"/>
          </a:xfrm>
          <a:prstGeom prst="rect">
            <a:avLst/>
          </a:prstGeom>
          <a:noFill/>
          <a:ln>
            <a:noFill/>
          </a:ln>
        </p:spPr>
      </p:pic>
      <p:pic>
        <p:nvPicPr>
          <p:cNvPr descr="A picture containing light&#10;&#10;Description automatically generated" id="1170" name="Google Shape;1170;p97"/>
          <p:cNvPicPr preferRelativeResize="0"/>
          <p:nvPr/>
        </p:nvPicPr>
        <p:blipFill rotWithShape="1">
          <a:blip r:embed="rId5">
            <a:alphaModFix/>
          </a:blip>
          <a:srcRect b="2730" l="9000" r="9667" t="52521"/>
          <a:stretch/>
        </p:blipFill>
        <p:spPr>
          <a:xfrm>
            <a:off x="8288856" y="1663784"/>
            <a:ext cx="3294272" cy="1019503"/>
          </a:xfrm>
          <a:prstGeom prst="rect">
            <a:avLst/>
          </a:prstGeom>
          <a:noFill/>
          <a:ln>
            <a:noFill/>
          </a:ln>
        </p:spPr>
      </p:pic>
      <p:pic>
        <p:nvPicPr>
          <p:cNvPr descr="A picture containing light&#10;&#10;Description automatically generated" id="1171" name="Google Shape;1171;p97"/>
          <p:cNvPicPr preferRelativeResize="0"/>
          <p:nvPr/>
        </p:nvPicPr>
        <p:blipFill rotWithShape="1">
          <a:blip r:embed="rId5">
            <a:alphaModFix/>
          </a:blip>
          <a:srcRect b="49999" l="9000" r="9667" t="8297"/>
          <a:stretch/>
        </p:blipFill>
        <p:spPr>
          <a:xfrm>
            <a:off x="8288856" y="2893144"/>
            <a:ext cx="3294272" cy="950141"/>
          </a:xfrm>
          <a:prstGeom prst="rect">
            <a:avLst/>
          </a:prstGeom>
          <a:noFill/>
          <a:ln>
            <a:noFill/>
          </a:ln>
        </p:spPr>
      </p:pic>
      <p:pic>
        <p:nvPicPr>
          <p:cNvPr descr="A picture containing light&#10;&#10;Description automatically generated" id="1172" name="Google Shape;1172;p97"/>
          <p:cNvPicPr preferRelativeResize="0"/>
          <p:nvPr/>
        </p:nvPicPr>
        <p:blipFill rotWithShape="1">
          <a:blip r:embed="rId5">
            <a:alphaModFix/>
          </a:blip>
          <a:srcRect b="49999" l="9000" r="9667" t="8297"/>
          <a:stretch/>
        </p:blipFill>
        <p:spPr>
          <a:xfrm>
            <a:off x="657895" y="4138448"/>
            <a:ext cx="3294272" cy="950141"/>
          </a:xfrm>
          <a:prstGeom prst="rect">
            <a:avLst/>
          </a:prstGeom>
          <a:noFill/>
          <a:ln>
            <a:noFill/>
          </a:ln>
        </p:spPr>
      </p:pic>
      <p:pic>
        <p:nvPicPr>
          <p:cNvPr descr="A picture containing light&#10;&#10;Description automatically generated" id="1173" name="Google Shape;1173;p97"/>
          <p:cNvPicPr preferRelativeResize="0"/>
          <p:nvPr/>
        </p:nvPicPr>
        <p:blipFill rotWithShape="1">
          <a:blip r:embed="rId5">
            <a:alphaModFix/>
          </a:blip>
          <a:srcRect b="2730" l="9000" r="9667" t="52521"/>
          <a:stretch/>
        </p:blipFill>
        <p:spPr>
          <a:xfrm>
            <a:off x="4489550" y="4130558"/>
            <a:ext cx="3294272" cy="1019503"/>
          </a:xfrm>
          <a:prstGeom prst="rect">
            <a:avLst/>
          </a:prstGeom>
          <a:noFill/>
          <a:ln>
            <a:noFill/>
          </a:ln>
        </p:spPr>
      </p:pic>
      <p:sp>
        <p:nvSpPr>
          <p:cNvPr id="1174" name="Google Shape;1174;p97"/>
          <p:cNvSpPr/>
          <p:nvPr/>
        </p:nvSpPr>
        <p:spPr>
          <a:xfrm>
            <a:off x="5151338" y="4181524"/>
            <a:ext cx="1850186"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crab</a:t>
            </a:r>
            <a:endParaRPr/>
          </a:p>
        </p:txBody>
      </p:sp>
      <p:sp>
        <p:nvSpPr>
          <p:cNvPr id="1175" name="Google Shape;1175;p97"/>
          <p:cNvSpPr/>
          <p:nvPr/>
        </p:nvSpPr>
        <p:spPr>
          <a:xfrm>
            <a:off x="1491589" y="2964264"/>
            <a:ext cx="145264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sea</a:t>
            </a:r>
            <a:endParaRPr/>
          </a:p>
        </p:txBody>
      </p:sp>
      <p:sp>
        <p:nvSpPr>
          <p:cNvPr id="1176" name="Google Shape;1176;p97"/>
          <p:cNvSpPr/>
          <p:nvPr/>
        </p:nvSpPr>
        <p:spPr>
          <a:xfrm>
            <a:off x="4924917" y="1737795"/>
            <a:ext cx="2403222"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4800" cap="none">
                <a:solidFill>
                  <a:schemeClr val="lt1"/>
                </a:solidFill>
                <a:latin typeface="Arial"/>
                <a:ea typeface="Arial"/>
                <a:cs typeface="Arial"/>
                <a:sym typeface="Arial"/>
              </a:rPr>
              <a:t>bellow</a:t>
            </a:r>
            <a:endParaRPr/>
          </a:p>
        </p:txBody>
      </p:sp>
      <p:sp>
        <p:nvSpPr>
          <p:cNvPr id="1177" name="Google Shape;1177;p97"/>
          <p:cNvSpPr/>
          <p:nvPr/>
        </p:nvSpPr>
        <p:spPr>
          <a:xfrm>
            <a:off x="8913853" y="1663784"/>
            <a:ext cx="1845377"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stay</a:t>
            </a:r>
            <a:endParaRPr/>
          </a:p>
        </p:txBody>
      </p:sp>
      <p:sp>
        <p:nvSpPr>
          <p:cNvPr id="1178" name="Google Shape;1178;p97"/>
          <p:cNvSpPr/>
          <p:nvPr/>
        </p:nvSpPr>
        <p:spPr>
          <a:xfrm>
            <a:off x="8991663" y="2852937"/>
            <a:ext cx="188865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road</a:t>
            </a:r>
            <a:endParaRPr/>
          </a:p>
        </p:txBody>
      </p:sp>
      <p:sp>
        <p:nvSpPr>
          <p:cNvPr id="1179" name="Google Shape;1179;p97"/>
          <p:cNvSpPr/>
          <p:nvPr/>
        </p:nvSpPr>
        <p:spPr>
          <a:xfrm>
            <a:off x="1164335" y="4130558"/>
            <a:ext cx="2281395"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lang="en-US" sz="5400" cap="none">
                <a:solidFill>
                  <a:schemeClr val="lt1"/>
                </a:solidFill>
                <a:latin typeface="Arial"/>
                <a:ea typeface="Arial"/>
                <a:cs typeface="Arial"/>
                <a:sym typeface="Arial"/>
              </a:rPr>
              <a:t>claim</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descr="A screenshot of a video game&#10;&#10;Description automatically generated" id="1184" name="Google Shape;1184;p98"/>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descr="A picture containing line chart&#10;&#10;Description automatically generated" id="1189" name="Google Shape;1189;p99"/>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A screenshot of a computer&#10;&#10;Description automatically generated with low confidence" id="1190" name="Google Shape;1190;p99"/>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191" name="Google Shape;1191;p99"/>
          <p:cNvSpPr/>
          <p:nvPr/>
        </p:nvSpPr>
        <p:spPr>
          <a:xfrm>
            <a:off x="1620520" y="360642"/>
            <a:ext cx="8950960"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800">
                <a:solidFill>
                  <a:schemeClr val="lt1"/>
                </a:solidFill>
                <a:latin typeface="Rockwell"/>
                <a:ea typeface="Rockwell"/>
                <a:cs typeface="Rockwell"/>
                <a:sym typeface="Rockwell"/>
              </a:rPr>
              <a:t>Day 4</a:t>
            </a:r>
            <a:endParaRPr/>
          </a:p>
        </p:txBody>
      </p:sp>
      <p:sp>
        <p:nvSpPr>
          <p:cNvPr id="1192" name="Google Shape;1192;p99"/>
          <p:cNvSpPr/>
          <p:nvPr/>
        </p:nvSpPr>
        <p:spPr>
          <a:xfrm>
            <a:off x="1282700" y="2501900"/>
            <a:ext cx="9288780" cy="2997200"/>
          </a:xfrm>
          <a:prstGeom prst="roundRect">
            <a:avLst>
              <a:gd fmla="val 16667" name="adj"/>
            </a:avLst>
          </a:prstGeom>
          <a:solidFill>
            <a:srgbClr val="00B050"/>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600">
                <a:solidFill>
                  <a:schemeClr val="lt1"/>
                </a:solidFill>
                <a:latin typeface="Rockwell"/>
                <a:ea typeface="Rockwell"/>
                <a:cs typeface="Rockwell"/>
                <a:sym typeface="Rockwell"/>
              </a:rPr>
              <a:t>I’m ready to read a short story!</a:t>
            </a:r>
            <a:endParaRPr/>
          </a:p>
        </p:txBody>
      </p:sp>
      <p:sp>
        <p:nvSpPr>
          <p:cNvPr id="1193" name="Google Shape;1193;p99"/>
          <p:cNvSpPr/>
          <p:nvPr/>
        </p:nvSpPr>
        <p:spPr>
          <a:xfrm>
            <a:off x="76200" y="93942"/>
            <a:ext cx="553720" cy="505498"/>
          </a:xfrm>
          <a:prstGeom prst="leftArrow">
            <a:avLst>
              <a:gd fmla="val 50000" name="adj1"/>
              <a:gd fmla="val 50000" name="adj2"/>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Rockwell"/>
                <a:ea typeface="Rockwell"/>
                <a:cs typeface="Rockwell"/>
                <a:sym typeface="Rockwell"/>
              </a:rPr>
              <a:t>BACK</a:t>
            </a:r>
            <a:endParaRPr b="1" sz="800">
              <a:solidFill>
                <a:schemeClr val="lt1"/>
              </a:solidFill>
              <a:latin typeface="Rockwell"/>
              <a:ea typeface="Rockwell"/>
              <a:cs typeface="Rockwell"/>
              <a:sym typeface="Rockwe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2023-01-24T11:29:01Z</dcterms:created>
  <dc:creator>Marianne Katrin Gelina</dc:creator>
</cp:coreProperties>
</file>